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1491" r:id="rId3"/>
    <p:sldId id="1492" r:id="rId4"/>
    <p:sldId id="1493" r:id="rId5"/>
    <p:sldId id="1494" r:id="rId6"/>
    <p:sldId id="1495" r:id="rId7"/>
    <p:sldId id="1496" r:id="rId8"/>
    <p:sldId id="1497" r:id="rId9"/>
    <p:sldId id="1498" r:id="rId10"/>
    <p:sldId id="1499" r:id="rId11"/>
    <p:sldId id="1501" r:id="rId12"/>
    <p:sldId id="1502" r:id="rId13"/>
    <p:sldId id="1503" r:id="rId14"/>
    <p:sldId id="1504" r:id="rId15"/>
    <p:sldId id="1505" r:id="rId16"/>
    <p:sldId id="1506" r:id="rId17"/>
    <p:sldId id="1649" r:id="rId18"/>
    <p:sldId id="1507" r:id="rId19"/>
    <p:sldId id="1650" r:id="rId20"/>
    <p:sldId id="1509" r:id="rId21"/>
    <p:sldId id="1715" r:id="rId22"/>
    <p:sldId id="1716" r:id="rId23"/>
    <p:sldId id="1717" r:id="rId24"/>
    <p:sldId id="1687" r:id="rId25"/>
    <p:sldId id="1688" r:id="rId26"/>
    <p:sldId id="1689" r:id="rId27"/>
    <p:sldId id="1690" r:id="rId28"/>
    <p:sldId id="1633" r:id="rId29"/>
    <p:sldId id="1640" r:id="rId30"/>
    <p:sldId id="1651" r:id="rId31"/>
    <p:sldId id="1631" r:id="rId32"/>
    <p:sldId id="1518" r:id="rId33"/>
    <p:sldId id="1519" r:id="rId34"/>
    <p:sldId id="1520" r:id="rId35"/>
    <p:sldId id="1521" r:id="rId36"/>
    <p:sldId id="1522" r:id="rId37"/>
    <p:sldId id="1524" r:id="rId38"/>
    <p:sldId id="1525" r:id="rId39"/>
    <p:sldId id="1527" r:id="rId40"/>
    <p:sldId id="1641" r:id="rId41"/>
    <p:sldId id="1643" r:id="rId42"/>
    <p:sldId id="1644" r:id="rId43"/>
    <p:sldId id="1652" r:id="rId44"/>
    <p:sldId id="1646" r:id="rId45"/>
    <p:sldId id="1546" r:id="rId46"/>
    <p:sldId id="1547" r:id="rId47"/>
    <p:sldId id="1554" r:id="rId48"/>
    <p:sldId id="1555" r:id="rId49"/>
    <p:sldId id="1556" r:id="rId50"/>
    <p:sldId id="279" r:id="rId51"/>
  </p:sldIdLst>
  <p:sldSz cx="10160000" cy="5715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27">
          <p15:clr>
            <a:srgbClr val="A4A3A4"/>
          </p15:clr>
        </p15:guide>
        <p15:guide id="2" pos="3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rank" initials="F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DF0000"/>
    <a:srgbClr val="C8000E"/>
    <a:srgbClr val="EDEEEF"/>
    <a:srgbClr val="E60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93" autoAdjust="0"/>
    <p:restoredTop sz="79496" autoAdjust="0"/>
  </p:normalViewPr>
  <p:slideViewPr>
    <p:cSldViewPr snapToGrid="0">
      <p:cViewPr varScale="1">
        <p:scale>
          <a:sx n="66" d="100"/>
          <a:sy n="66" d="100"/>
        </p:scale>
        <p:origin x="864" y="60"/>
      </p:cViewPr>
      <p:guideLst>
        <p:guide orient="horz" pos="1827"/>
        <p:guide pos="3200"/>
      </p:guideLst>
    </p:cSldViewPr>
  </p:slideViewPr>
  <p:outlineViewPr>
    <p:cViewPr>
      <p:scale>
        <a:sx n="33" d="100"/>
        <a:sy n="33" d="100"/>
      </p:scale>
      <p:origin x="0" y="-1005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7828"/>
    </p:cViewPr>
  </p:sorterViewPr>
  <p:notesViewPr>
    <p:cSldViewPr snapToGrid="0">
      <p:cViewPr varScale="1">
        <p:scale>
          <a:sx n="57" d="100"/>
          <a:sy n="57" d="100"/>
        </p:scale>
        <p:origin x="209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6F1022-8FFC-4400-9605-64A861B5AF3C}" type="doc">
      <dgm:prSet loTypeId="urn:microsoft.com/office/officeart/2005/8/layout/radial5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D44EDE59-189B-4FB8-84F2-66C7B4ECE0D7}">
      <dgm:prSet phldrT="[文本]"/>
      <dgm:spPr/>
      <dgm:t>
        <a:bodyPr/>
        <a:lstStyle/>
        <a:p>
          <a:r>
            <a:rPr lang="zh-CN" altLang="en-US" b="1" smtClean="0"/>
            <a:t>移动开发者</a:t>
          </a:r>
          <a:endParaRPr lang="zh-CN" altLang="en-US" dirty="0"/>
        </a:p>
      </dgm:t>
    </dgm:pt>
    <dgm:pt modelId="{40DF6AB1-B0DA-4438-AD50-7BDD2D830F36}" type="parTrans" cxnId="{0F1BA09B-56BA-4319-BA73-40622A3C29E8}">
      <dgm:prSet/>
      <dgm:spPr/>
      <dgm:t>
        <a:bodyPr/>
        <a:lstStyle/>
        <a:p>
          <a:endParaRPr lang="zh-CN" altLang="en-US"/>
        </a:p>
      </dgm:t>
    </dgm:pt>
    <dgm:pt modelId="{E0CE8373-F92F-4D8A-9FF9-96C7B019C0E9}" type="sibTrans" cxnId="{0F1BA09B-56BA-4319-BA73-40622A3C29E8}">
      <dgm:prSet/>
      <dgm:spPr/>
      <dgm:t>
        <a:bodyPr/>
        <a:lstStyle/>
        <a:p>
          <a:endParaRPr lang="zh-CN" altLang="en-US"/>
        </a:p>
      </dgm:t>
    </dgm:pt>
    <dgm:pt modelId="{3B47DF63-7CD6-450D-8A68-2C92DBE3FC6C}">
      <dgm:prSet phldrT="[文本]"/>
      <dgm:spPr/>
      <dgm:t>
        <a:bodyPr/>
        <a:lstStyle/>
        <a:p>
          <a:r>
            <a:rPr lang="zh-CN" altLang="en-US" dirty="0" smtClean="0"/>
            <a:t>资源</a:t>
          </a:r>
          <a:endParaRPr lang="zh-CN" altLang="en-US" dirty="0"/>
        </a:p>
      </dgm:t>
    </dgm:pt>
    <dgm:pt modelId="{C6A6304E-E795-4CA6-9337-0D8550DBCA78}" type="parTrans" cxnId="{A4D092A3-41E7-4CE7-B9F7-2AD6C8C8E18E}">
      <dgm:prSet/>
      <dgm:spPr/>
      <dgm:t>
        <a:bodyPr/>
        <a:lstStyle/>
        <a:p>
          <a:endParaRPr lang="zh-CN" altLang="en-US"/>
        </a:p>
      </dgm:t>
    </dgm:pt>
    <dgm:pt modelId="{DC81A997-B4B1-441D-AFA2-2A3FC8368187}" type="sibTrans" cxnId="{A4D092A3-41E7-4CE7-B9F7-2AD6C8C8E18E}">
      <dgm:prSet/>
      <dgm:spPr/>
      <dgm:t>
        <a:bodyPr/>
        <a:lstStyle/>
        <a:p>
          <a:endParaRPr lang="zh-CN" altLang="en-US"/>
        </a:p>
      </dgm:t>
    </dgm:pt>
    <dgm:pt modelId="{F3060B62-5DD1-4FA4-9216-A592221C830B}">
      <dgm:prSet phldrT="[文本]"/>
      <dgm:spPr/>
      <dgm:t>
        <a:bodyPr/>
        <a:lstStyle/>
        <a:p>
          <a:r>
            <a:rPr lang="zh-CN" altLang="en-US" dirty="0"/>
            <a:t>打包</a:t>
          </a:r>
        </a:p>
      </dgm:t>
    </dgm:pt>
    <dgm:pt modelId="{119B43A9-A8E2-4787-B15B-DBC2E2DF37AB}" type="parTrans" cxnId="{2C9E2644-2D02-4609-AF3C-8C1C7122E11B}">
      <dgm:prSet/>
      <dgm:spPr/>
      <dgm:t>
        <a:bodyPr/>
        <a:lstStyle/>
        <a:p>
          <a:endParaRPr lang="zh-CN" altLang="en-US"/>
        </a:p>
      </dgm:t>
    </dgm:pt>
    <dgm:pt modelId="{4C24327C-AFC0-4F69-A021-D9A6CDC02680}" type="sibTrans" cxnId="{2C9E2644-2D02-4609-AF3C-8C1C7122E11B}">
      <dgm:prSet/>
      <dgm:spPr/>
      <dgm:t>
        <a:bodyPr/>
        <a:lstStyle/>
        <a:p>
          <a:endParaRPr lang="zh-CN" altLang="en-US"/>
        </a:p>
      </dgm:t>
    </dgm:pt>
    <dgm:pt modelId="{B4B84A0C-1E5D-476D-A0CF-76B97B4FD560}">
      <dgm:prSet phldrT="[文本]"/>
      <dgm:spPr/>
      <dgm:t>
        <a:bodyPr/>
        <a:lstStyle/>
        <a:p>
          <a:r>
            <a:rPr lang="zh-CN" altLang="en-US" dirty="0"/>
            <a:t>组件</a:t>
          </a:r>
          <a:r>
            <a:rPr lang="zh-CN" altLang="en-US" dirty="0" smtClean="0"/>
            <a:t>服务</a:t>
          </a:r>
          <a:endParaRPr lang="zh-CN" altLang="en-US" dirty="0"/>
        </a:p>
      </dgm:t>
    </dgm:pt>
    <dgm:pt modelId="{1E523861-0C0D-4146-8BC0-5E5754C59ADD}" type="parTrans" cxnId="{2BA8E14A-14BC-4AEF-8076-6B68E4E69384}">
      <dgm:prSet/>
      <dgm:spPr/>
      <dgm:t>
        <a:bodyPr/>
        <a:lstStyle/>
        <a:p>
          <a:endParaRPr lang="zh-CN" altLang="en-US"/>
        </a:p>
      </dgm:t>
    </dgm:pt>
    <dgm:pt modelId="{79625841-F3A3-47DC-87D2-4609D4EAD990}" type="sibTrans" cxnId="{2BA8E14A-14BC-4AEF-8076-6B68E4E69384}">
      <dgm:prSet/>
      <dgm:spPr/>
      <dgm:t>
        <a:bodyPr/>
        <a:lstStyle/>
        <a:p>
          <a:endParaRPr lang="zh-CN" altLang="en-US"/>
        </a:p>
      </dgm:t>
    </dgm:pt>
    <dgm:pt modelId="{108EB432-D1BC-4492-A520-1D4789759A31}">
      <dgm:prSet phldrT="[文本]"/>
      <dgm:spPr/>
      <dgm:t>
        <a:bodyPr/>
        <a:lstStyle/>
        <a:p>
          <a:r>
            <a:rPr lang="zh-CN" altLang="en-US" dirty="0" smtClean="0"/>
            <a:t>证书</a:t>
          </a:r>
          <a:endParaRPr lang="en-US" altLang="zh-CN" dirty="0" smtClean="0"/>
        </a:p>
        <a:p>
          <a:r>
            <a:rPr lang="zh-CN" altLang="en-US" dirty="0" smtClean="0"/>
            <a:t>管理</a:t>
          </a:r>
          <a:endParaRPr lang="zh-CN" altLang="en-US" dirty="0"/>
        </a:p>
      </dgm:t>
    </dgm:pt>
    <dgm:pt modelId="{4A19CE64-4841-450B-8109-F792C55E2FD7}" type="parTrans" cxnId="{7864857F-19CE-40F7-ACF2-5251D20437D0}">
      <dgm:prSet/>
      <dgm:spPr/>
      <dgm:t>
        <a:bodyPr/>
        <a:lstStyle/>
        <a:p>
          <a:endParaRPr lang="zh-CN" altLang="en-US"/>
        </a:p>
      </dgm:t>
    </dgm:pt>
    <dgm:pt modelId="{FC905326-C418-4A55-97F1-75C65363A578}" type="sibTrans" cxnId="{7864857F-19CE-40F7-ACF2-5251D20437D0}">
      <dgm:prSet/>
      <dgm:spPr/>
      <dgm:t>
        <a:bodyPr/>
        <a:lstStyle/>
        <a:p>
          <a:endParaRPr lang="zh-CN" altLang="en-US"/>
        </a:p>
      </dgm:t>
    </dgm:pt>
    <dgm:pt modelId="{AF4595C8-CF36-44A4-A55A-0BC7A0A8CA18}">
      <dgm:prSet phldrT="[文本]"/>
      <dgm:spPr/>
      <dgm:t>
        <a:bodyPr/>
        <a:lstStyle/>
        <a:p>
          <a:r>
            <a:rPr lang="zh-CN" altLang="en-US" dirty="0" smtClean="0"/>
            <a:t>安全</a:t>
          </a:r>
          <a:endParaRPr lang="en-US" altLang="zh-CN" dirty="0" smtClean="0"/>
        </a:p>
        <a:p>
          <a:r>
            <a:rPr lang="zh-CN" altLang="en-US" dirty="0" smtClean="0"/>
            <a:t>加固</a:t>
          </a:r>
          <a:endParaRPr lang="zh-CN" altLang="en-US" dirty="0"/>
        </a:p>
      </dgm:t>
    </dgm:pt>
    <dgm:pt modelId="{30497FE2-4A69-49C1-BE7E-E7DE03E67B24}" type="parTrans" cxnId="{2CDD524F-31AE-4470-887F-17A63487CE02}">
      <dgm:prSet/>
      <dgm:spPr/>
      <dgm:t>
        <a:bodyPr/>
        <a:lstStyle/>
        <a:p>
          <a:endParaRPr lang="zh-CN" altLang="en-US"/>
        </a:p>
      </dgm:t>
    </dgm:pt>
    <dgm:pt modelId="{CA8BA139-62A4-4963-8B15-326D525DDDE4}" type="sibTrans" cxnId="{2CDD524F-31AE-4470-887F-17A63487CE02}">
      <dgm:prSet/>
      <dgm:spPr/>
      <dgm:t>
        <a:bodyPr/>
        <a:lstStyle/>
        <a:p>
          <a:endParaRPr lang="zh-CN" altLang="en-US"/>
        </a:p>
      </dgm:t>
    </dgm:pt>
    <dgm:pt modelId="{C0FA0371-1E82-4062-8D5F-34689349FCAA}" type="pres">
      <dgm:prSet presAssocID="{886F1022-8FFC-4400-9605-64A861B5AF3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31A5DD-75B2-45E3-9761-91D6B6AF7515}" type="pres">
      <dgm:prSet presAssocID="{D44EDE59-189B-4FB8-84F2-66C7B4ECE0D7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E51299E2-2062-496B-9EF1-C9D74C2CD2CB}" type="pres">
      <dgm:prSet presAssocID="{C6A6304E-E795-4CA6-9337-0D8550DBCA78}" presName="parTrans" presStyleLbl="sibTrans2D1" presStyleIdx="0" presStyleCnt="5"/>
      <dgm:spPr/>
      <dgm:t>
        <a:bodyPr/>
        <a:lstStyle/>
        <a:p>
          <a:endParaRPr lang="zh-CN" altLang="en-US"/>
        </a:p>
      </dgm:t>
    </dgm:pt>
    <dgm:pt modelId="{FC3F1E1D-7EFF-44F2-BF09-C310B30C42AA}" type="pres">
      <dgm:prSet presAssocID="{C6A6304E-E795-4CA6-9337-0D8550DBCA78}" presName="connectorText" presStyleLbl="sibTrans2D1" presStyleIdx="0" presStyleCnt="5"/>
      <dgm:spPr/>
      <dgm:t>
        <a:bodyPr/>
        <a:lstStyle/>
        <a:p>
          <a:endParaRPr lang="zh-CN" altLang="en-US"/>
        </a:p>
      </dgm:t>
    </dgm:pt>
    <dgm:pt modelId="{EE447964-C999-448F-8F69-56E480C8129C}" type="pres">
      <dgm:prSet presAssocID="{3B47DF63-7CD6-450D-8A68-2C92DBE3FC6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BF82ED-C1FD-460E-BA7F-BD993A36453B}" type="pres">
      <dgm:prSet presAssocID="{119B43A9-A8E2-4787-B15B-DBC2E2DF37AB}" presName="parTrans" presStyleLbl="sibTrans2D1" presStyleIdx="1" presStyleCnt="5"/>
      <dgm:spPr/>
      <dgm:t>
        <a:bodyPr/>
        <a:lstStyle/>
        <a:p>
          <a:endParaRPr lang="zh-CN" altLang="en-US"/>
        </a:p>
      </dgm:t>
    </dgm:pt>
    <dgm:pt modelId="{7F940B6B-F9BE-4396-A4BC-05F4FC3BA1F1}" type="pres">
      <dgm:prSet presAssocID="{119B43A9-A8E2-4787-B15B-DBC2E2DF37AB}" presName="connectorText" presStyleLbl="sibTrans2D1" presStyleIdx="1" presStyleCnt="5"/>
      <dgm:spPr/>
      <dgm:t>
        <a:bodyPr/>
        <a:lstStyle/>
        <a:p>
          <a:endParaRPr lang="zh-CN" altLang="en-US"/>
        </a:p>
      </dgm:t>
    </dgm:pt>
    <dgm:pt modelId="{C3E77444-B6C4-4981-9D55-CD32815D6869}" type="pres">
      <dgm:prSet presAssocID="{F3060B62-5DD1-4FA4-9216-A592221C830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D64847-2E04-45F0-BF61-228B18F33914}" type="pres">
      <dgm:prSet presAssocID="{1E523861-0C0D-4146-8BC0-5E5754C59ADD}" presName="parTrans" presStyleLbl="sibTrans2D1" presStyleIdx="2" presStyleCnt="5"/>
      <dgm:spPr/>
      <dgm:t>
        <a:bodyPr/>
        <a:lstStyle/>
        <a:p>
          <a:endParaRPr lang="zh-CN" altLang="en-US"/>
        </a:p>
      </dgm:t>
    </dgm:pt>
    <dgm:pt modelId="{96D57883-3D25-4D63-BEA0-3674DCF3BE69}" type="pres">
      <dgm:prSet presAssocID="{1E523861-0C0D-4146-8BC0-5E5754C59ADD}" presName="connectorText" presStyleLbl="sibTrans2D1" presStyleIdx="2" presStyleCnt="5"/>
      <dgm:spPr/>
      <dgm:t>
        <a:bodyPr/>
        <a:lstStyle/>
        <a:p>
          <a:endParaRPr lang="zh-CN" altLang="en-US"/>
        </a:p>
      </dgm:t>
    </dgm:pt>
    <dgm:pt modelId="{A7D46576-ECFE-446B-8550-41F6208D5040}" type="pres">
      <dgm:prSet presAssocID="{B4B84A0C-1E5D-476D-A0CF-76B97B4FD560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2A7130-E948-4B6A-B87B-55473C4B6FBC}" type="pres">
      <dgm:prSet presAssocID="{4A19CE64-4841-450B-8109-F792C55E2FD7}" presName="parTrans" presStyleLbl="sibTrans2D1" presStyleIdx="3" presStyleCnt="5"/>
      <dgm:spPr/>
      <dgm:t>
        <a:bodyPr/>
        <a:lstStyle/>
        <a:p>
          <a:endParaRPr lang="zh-CN" altLang="en-US"/>
        </a:p>
      </dgm:t>
    </dgm:pt>
    <dgm:pt modelId="{9D73417F-7A90-4C46-A5B0-72D2FABFF504}" type="pres">
      <dgm:prSet presAssocID="{4A19CE64-4841-450B-8109-F792C55E2FD7}" presName="connectorText" presStyleLbl="sibTrans2D1" presStyleIdx="3" presStyleCnt="5"/>
      <dgm:spPr/>
      <dgm:t>
        <a:bodyPr/>
        <a:lstStyle/>
        <a:p>
          <a:endParaRPr lang="zh-CN" altLang="en-US"/>
        </a:p>
      </dgm:t>
    </dgm:pt>
    <dgm:pt modelId="{F07BEF88-6CBC-464A-978F-3550F20EAD40}" type="pres">
      <dgm:prSet presAssocID="{108EB432-D1BC-4492-A520-1D4789759A3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9187A6-C1AA-4042-8E03-D454696B8D24}" type="pres">
      <dgm:prSet presAssocID="{30497FE2-4A69-49C1-BE7E-E7DE03E67B24}" presName="parTrans" presStyleLbl="sibTrans2D1" presStyleIdx="4" presStyleCnt="5"/>
      <dgm:spPr/>
      <dgm:t>
        <a:bodyPr/>
        <a:lstStyle/>
        <a:p>
          <a:endParaRPr lang="zh-CN" altLang="en-US"/>
        </a:p>
      </dgm:t>
    </dgm:pt>
    <dgm:pt modelId="{E8576421-0160-4E91-8734-EE0E71B1B5E5}" type="pres">
      <dgm:prSet presAssocID="{30497FE2-4A69-49C1-BE7E-E7DE03E67B24}" presName="connectorText" presStyleLbl="sibTrans2D1" presStyleIdx="4" presStyleCnt="5"/>
      <dgm:spPr/>
      <dgm:t>
        <a:bodyPr/>
        <a:lstStyle/>
        <a:p>
          <a:endParaRPr lang="zh-CN" altLang="en-US"/>
        </a:p>
      </dgm:t>
    </dgm:pt>
    <dgm:pt modelId="{799D84E0-3729-4ABD-B5B8-A9C0213D518B}" type="pres">
      <dgm:prSet presAssocID="{AF4595C8-CF36-44A4-A55A-0BC7A0A8CA1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EB74C87-DC97-443E-BD3D-360FB7A4A01C}" type="presOf" srcId="{108EB432-D1BC-4492-A520-1D4789759A31}" destId="{F07BEF88-6CBC-464A-978F-3550F20EAD40}" srcOrd="0" destOrd="0" presId="urn:microsoft.com/office/officeart/2005/8/layout/radial5"/>
    <dgm:cxn modelId="{54FEA625-A016-4524-9D7A-A630940D5178}" type="presOf" srcId="{1E523861-0C0D-4146-8BC0-5E5754C59ADD}" destId="{96D57883-3D25-4D63-BEA0-3674DCF3BE69}" srcOrd="1" destOrd="0" presId="urn:microsoft.com/office/officeart/2005/8/layout/radial5"/>
    <dgm:cxn modelId="{E142D92A-6FD2-4790-8922-FACFD9B867E2}" type="presOf" srcId="{C6A6304E-E795-4CA6-9337-0D8550DBCA78}" destId="{FC3F1E1D-7EFF-44F2-BF09-C310B30C42AA}" srcOrd="1" destOrd="0" presId="urn:microsoft.com/office/officeart/2005/8/layout/radial5"/>
    <dgm:cxn modelId="{5150636A-F3E5-414B-BB6D-2F60458E2705}" type="presOf" srcId="{3B47DF63-7CD6-450D-8A68-2C92DBE3FC6C}" destId="{EE447964-C999-448F-8F69-56E480C8129C}" srcOrd="0" destOrd="0" presId="urn:microsoft.com/office/officeart/2005/8/layout/radial5"/>
    <dgm:cxn modelId="{2C9E2644-2D02-4609-AF3C-8C1C7122E11B}" srcId="{D44EDE59-189B-4FB8-84F2-66C7B4ECE0D7}" destId="{F3060B62-5DD1-4FA4-9216-A592221C830B}" srcOrd="1" destOrd="0" parTransId="{119B43A9-A8E2-4787-B15B-DBC2E2DF37AB}" sibTransId="{4C24327C-AFC0-4F69-A021-D9A6CDC02680}"/>
    <dgm:cxn modelId="{44E304DB-C198-480C-9B65-E34932D23C66}" type="presOf" srcId="{AF4595C8-CF36-44A4-A55A-0BC7A0A8CA18}" destId="{799D84E0-3729-4ABD-B5B8-A9C0213D518B}" srcOrd="0" destOrd="0" presId="urn:microsoft.com/office/officeart/2005/8/layout/radial5"/>
    <dgm:cxn modelId="{2CDD524F-31AE-4470-887F-17A63487CE02}" srcId="{D44EDE59-189B-4FB8-84F2-66C7B4ECE0D7}" destId="{AF4595C8-CF36-44A4-A55A-0BC7A0A8CA18}" srcOrd="4" destOrd="0" parTransId="{30497FE2-4A69-49C1-BE7E-E7DE03E67B24}" sibTransId="{CA8BA139-62A4-4963-8B15-326D525DDDE4}"/>
    <dgm:cxn modelId="{011FD444-63E9-481D-B7BC-8B356FC76853}" type="presOf" srcId="{C6A6304E-E795-4CA6-9337-0D8550DBCA78}" destId="{E51299E2-2062-496B-9EF1-C9D74C2CD2CB}" srcOrd="0" destOrd="0" presId="urn:microsoft.com/office/officeart/2005/8/layout/radial5"/>
    <dgm:cxn modelId="{B4DB8958-AD3A-4C97-8D7C-84FACACE2E36}" type="presOf" srcId="{D44EDE59-189B-4FB8-84F2-66C7B4ECE0D7}" destId="{7731A5DD-75B2-45E3-9761-91D6B6AF7515}" srcOrd="0" destOrd="0" presId="urn:microsoft.com/office/officeart/2005/8/layout/radial5"/>
    <dgm:cxn modelId="{77512D0B-5806-4C27-89BE-CADB07168261}" type="presOf" srcId="{886F1022-8FFC-4400-9605-64A861B5AF3C}" destId="{C0FA0371-1E82-4062-8D5F-34689349FCAA}" srcOrd="0" destOrd="0" presId="urn:microsoft.com/office/officeart/2005/8/layout/radial5"/>
    <dgm:cxn modelId="{E00DD4A9-BAB5-46BD-8EA3-F440B8AB60D8}" type="presOf" srcId="{4A19CE64-4841-450B-8109-F792C55E2FD7}" destId="{9D73417F-7A90-4C46-A5B0-72D2FABFF504}" srcOrd="1" destOrd="0" presId="urn:microsoft.com/office/officeart/2005/8/layout/radial5"/>
    <dgm:cxn modelId="{3B7531AC-D5AC-4EE4-9DAC-36F25C8C072A}" type="presOf" srcId="{B4B84A0C-1E5D-476D-A0CF-76B97B4FD560}" destId="{A7D46576-ECFE-446B-8550-41F6208D5040}" srcOrd="0" destOrd="0" presId="urn:microsoft.com/office/officeart/2005/8/layout/radial5"/>
    <dgm:cxn modelId="{42776749-CC34-4FDD-ADB8-738C73AACB46}" type="presOf" srcId="{F3060B62-5DD1-4FA4-9216-A592221C830B}" destId="{C3E77444-B6C4-4981-9D55-CD32815D6869}" srcOrd="0" destOrd="0" presId="urn:microsoft.com/office/officeart/2005/8/layout/radial5"/>
    <dgm:cxn modelId="{7864857F-19CE-40F7-ACF2-5251D20437D0}" srcId="{D44EDE59-189B-4FB8-84F2-66C7B4ECE0D7}" destId="{108EB432-D1BC-4492-A520-1D4789759A31}" srcOrd="3" destOrd="0" parTransId="{4A19CE64-4841-450B-8109-F792C55E2FD7}" sibTransId="{FC905326-C418-4A55-97F1-75C65363A578}"/>
    <dgm:cxn modelId="{8EF3E056-B8EE-4BF8-8C0A-481604263324}" type="presOf" srcId="{4A19CE64-4841-450B-8109-F792C55E2FD7}" destId="{3E2A7130-E948-4B6A-B87B-55473C4B6FBC}" srcOrd="0" destOrd="0" presId="urn:microsoft.com/office/officeart/2005/8/layout/radial5"/>
    <dgm:cxn modelId="{B8A04188-2B5C-4B80-8029-75035643D4DA}" type="presOf" srcId="{119B43A9-A8E2-4787-B15B-DBC2E2DF37AB}" destId="{55BF82ED-C1FD-460E-BA7F-BD993A36453B}" srcOrd="0" destOrd="0" presId="urn:microsoft.com/office/officeart/2005/8/layout/radial5"/>
    <dgm:cxn modelId="{FE9B355A-BA55-418E-AE2D-A7FF7809043E}" type="presOf" srcId="{30497FE2-4A69-49C1-BE7E-E7DE03E67B24}" destId="{7B9187A6-C1AA-4042-8E03-D454696B8D24}" srcOrd="0" destOrd="0" presId="urn:microsoft.com/office/officeart/2005/8/layout/radial5"/>
    <dgm:cxn modelId="{90AC9920-9FC5-4136-AE45-2F28B2A77F27}" type="presOf" srcId="{119B43A9-A8E2-4787-B15B-DBC2E2DF37AB}" destId="{7F940B6B-F9BE-4396-A4BC-05F4FC3BA1F1}" srcOrd="1" destOrd="0" presId="urn:microsoft.com/office/officeart/2005/8/layout/radial5"/>
    <dgm:cxn modelId="{A4D092A3-41E7-4CE7-B9F7-2AD6C8C8E18E}" srcId="{D44EDE59-189B-4FB8-84F2-66C7B4ECE0D7}" destId="{3B47DF63-7CD6-450D-8A68-2C92DBE3FC6C}" srcOrd="0" destOrd="0" parTransId="{C6A6304E-E795-4CA6-9337-0D8550DBCA78}" sibTransId="{DC81A997-B4B1-441D-AFA2-2A3FC8368187}"/>
    <dgm:cxn modelId="{2BA8E14A-14BC-4AEF-8076-6B68E4E69384}" srcId="{D44EDE59-189B-4FB8-84F2-66C7B4ECE0D7}" destId="{B4B84A0C-1E5D-476D-A0CF-76B97B4FD560}" srcOrd="2" destOrd="0" parTransId="{1E523861-0C0D-4146-8BC0-5E5754C59ADD}" sibTransId="{79625841-F3A3-47DC-87D2-4609D4EAD990}"/>
    <dgm:cxn modelId="{0F1BA09B-56BA-4319-BA73-40622A3C29E8}" srcId="{886F1022-8FFC-4400-9605-64A861B5AF3C}" destId="{D44EDE59-189B-4FB8-84F2-66C7B4ECE0D7}" srcOrd="0" destOrd="0" parTransId="{40DF6AB1-B0DA-4438-AD50-7BDD2D830F36}" sibTransId="{E0CE8373-F92F-4D8A-9FF9-96C7B019C0E9}"/>
    <dgm:cxn modelId="{A0124F1E-EA9A-48A8-9654-E56BD63D4457}" type="presOf" srcId="{1E523861-0C0D-4146-8BC0-5E5754C59ADD}" destId="{A2D64847-2E04-45F0-BF61-228B18F33914}" srcOrd="0" destOrd="0" presId="urn:microsoft.com/office/officeart/2005/8/layout/radial5"/>
    <dgm:cxn modelId="{98ABE9DD-CBA2-4983-9FA6-FE9AF504EB24}" type="presOf" srcId="{30497FE2-4A69-49C1-BE7E-E7DE03E67B24}" destId="{E8576421-0160-4E91-8734-EE0E71B1B5E5}" srcOrd="1" destOrd="0" presId="urn:microsoft.com/office/officeart/2005/8/layout/radial5"/>
    <dgm:cxn modelId="{488FE58A-CE53-4FD5-A26C-18A75C8EBAA0}" type="presParOf" srcId="{C0FA0371-1E82-4062-8D5F-34689349FCAA}" destId="{7731A5DD-75B2-45E3-9761-91D6B6AF7515}" srcOrd="0" destOrd="0" presId="urn:microsoft.com/office/officeart/2005/8/layout/radial5"/>
    <dgm:cxn modelId="{47866286-C20F-4218-9BBC-FE98FC3A38CF}" type="presParOf" srcId="{C0FA0371-1E82-4062-8D5F-34689349FCAA}" destId="{E51299E2-2062-496B-9EF1-C9D74C2CD2CB}" srcOrd="1" destOrd="0" presId="urn:microsoft.com/office/officeart/2005/8/layout/radial5"/>
    <dgm:cxn modelId="{84015732-CCC3-45B8-B555-B34314C629EA}" type="presParOf" srcId="{E51299E2-2062-496B-9EF1-C9D74C2CD2CB}" destId="{FC3F1E1D-7EFF-44F2-BF09-C310B30C42AA}" srcOrd="0" destOrd="0" presId="urn:microsoft.com/office/officeart/2005/8/layout/radial5"/>
    <dgm:cxn modelId="{42174496-38FB-4654-8081-D5BA0052E61B}" type="presParOf" srcId="{C0FA0371-1E82-4062-8D5F-34689349FCAA}" destId="{EE447964-C999-448F-8F69-56E480C8129C}" srcOrd="2" destOrd="0" presId="urn:microsoft.com/office/officeart/2005/8/layout/radial5"/>
    <dgm:cxn modelId="{69E29A2F-5E01-4F71-8ABC-6B8CCE15827D}" type="presParOf" srcId="{C0FA0371-1E82-4062-8D5F-34689349FCAA}" destId="{55BF82ED-C1FD-460E-BA7F-BD993A36453B}" srcOrd="3" destOrd="0" presId="urn:microsoft.com/office/officeart/2005/8/layout/radial5"/>
    <dgm:cxn modelId="{9F79144B-B5A3-49FE-9B0E-B2C91B972F8C}" type="presParOf" srcId="{55BF82ED-C1FD-460E-BA7F-BD993A36453B}" destId="{7F940B6B-F9BE-4396-A4BC-05F4FC3BA1F1}" srcOrd="0" destOrd="0" presId="urn:microsoft.com/office/officeart/2005/8/layout/radial5"/>
    <dgm:cxn modelId="{2B399C8A-9108-4275-83DE-46AAC6ED0180}" type="presParOf" srcId="{C0FA0371-1E82-4062-8D5F-34689349FCAA}" destId="{C3E77444-B6C4-4981-9D55-CD32815D6869}" srcOrd="4" destOrd="0" presId="urn:microsoft.com/office/officeart/2005/8/layout/radial5"/>
    <dgm:cxn modelId="{6EE4013B-BD61-44C5-B833-24449F355C02}" type="presParOf" srcId="{C0FA0371-1E82-4062-8D5F-34689349FCAA}" destId="{A2D64847-2E04-45F0-BF61-228B18F33914}" srcOrd="5" destOrd="0" presId="urn:microsoft.com/office/officeart/2005/8/layout/radial5"/>
    <dgm:cxn modelId="{A35E2117-7879-40FC-999E-5C3DCA5D0250}" type="presParOf" srcId="{A2D64847-2E04-45F0-BF61-228B18F33914}" destId="{96D57883-3D25-4D63-BEA0-3674DCF3BE69}" srcOrd="0" destOrd="0" presId="urn:microsoft.com/office/officeart/2005/8/layout/radial5"/>
    <dgm:cxn modelId="{D584C2E2-879B-461D-8E38-7F5AF7E00C86}" type="presParOf" srcId="{C0FA0371-1E82-4062-8D5F-34689349FCAA}" destId="{A7D46576-ECFE-446B-8550-41F6208D5040}" srcOrd="6" destOrd="0" presId="urn:microsoft.com/office/officeart/2005/8/layout/radial5"/>
    <dgm:cxn modelId="{DA7E32FA-2171-4277-8011-1F7805AC9C61}" type="presParOf" srcId="{C0FA0371-1E82-4062-8D5F-34689349FCAA}" destId="{3E2A7130-E948-4B6A-B87B-55473C4B6FBC}" srcOrd="7" destOrd="0" presId="urn:microsoft.com/office/officeart/2005/8/layout/radial5"/>
    <dgm:cxn modelId="{2FF28BAE-754B-476B-8634-8AECDD3485AB}" type="presParOf" srcId="{3E2A7130-E948-4B6A-B87B-55473C4B6FBC}" destId="{9D73417F-7A90-4C46-A5B0-72D2FABFF504}" srcOrd="0" destOrd="0" presId="urn:microsoft.com/office/officeart/2005/8/layout/radial5"/>
    <dgm:cxn modelId="{A066E43B-BE0F-4516-B750-9E1B3FD06BE3}" type="presParOf" srcId="{C0FA0371-1E82-4062-8D5F-34689349FCAA}" destId="{F07BEF88-6CBC-464A-978F-3550F20EAD40}" srcOrd="8" destOrd="0" presId="urn:microsoft.com/office/officeart/2005/8/layout/radial5"/>
    <dgm:cxn modelId="{6BA080F8-9984-4BDC-B9B4-824577257EED}" type="presParOf" srcId="{C0FA0371-1E82-4062-8D5F-34689349FCAA}" destId="{7B9187A6-C1AA-4042-8E03-D454696B8D24}" srcOrd="9" destOrd="0" presId="urn:microsoft.com/office/officeart/2005/8/layout/radial5"/>
    <dgm:cxn modelId="{BD19B8BA-03FF-4D8D-9987-53E7F213BF80}" type="presParOf" srcId="{7B9187A6-C1AA-4042-8E03-D454696B8D24}" destId="{E8576421-0160-4E91-8734-EE0E71B1B5E5}" srcOrd="0" destOrd="0" presId="urn:microsoft.com/office/officeart/2005/8/layout/radial5"/>
    <dgm:cxn modelId="{3E684880-D1D2-45C0-90BB-B968285CDF18}" type="presParOf" srcId="{C0FA0371-1E82-4062-8D5F-34689349FCAA}" destId="{799D84E0-3729-4ABD-B5B8-A9C0213D518B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3D6296-AC49-4692-BFD4-E5D1B27A3053}" type="doc">
      <dgm:prSet loTypeId="urn:microsoft.com/office/officeart/2005/8/layout/hList9#1" loCatId="list" qsTypeId="urn:microsoft.com/office/officeart/2005/8/quickstyle/simple1#2" qsCatId="simple" csTypeId="urn:microsoft.com/office/officeart/2005/8/colors/colorful1#2" csCatId="colorful" phldr="1"/>
      <dgm:spPr/>
      <dgm:t>
        <a:bodyPr/>
        <a:lstStyle/>
        <a:p>
          <a:endParaRPr lang="zh-CN" altLang="en-US"/>
        </a:p>
      </dgm:t>
    </dgm:pt>
    <dgm:pt modelId="{5FCB71E9-C3F3-426D-8E0D-60C19E5D13FF}">
      <dgm:prSet phldrT="[文本]"/>
      <dgm:spPr/>
      <dgm:t>
        <a:bodyPr/>
        <a:lstStyle/>
        <a:p>
          <a:r>
            <a:rPr lang="zh-CN" altLang="en-US" dirty="0"/>
            <a:t>前端框架</a:t>
          </a:r>
        </a:p>
      </dgm:t>
    </dgm:pt>
    <dgm:pt modelId="{EE2F9CC0-3404-4702-BEAD-78E91C36824A}" type="parTrans" cxnId="{F09192EB-8089-4396-B208-D18D02608613}">
      <dgm:prSet/>
      <dgm:spPr/>
      <dgm:t>
        <a:bodyPr/>
        <a:lstStyle/>
        <a:p>
          <a:endParaRPr lang="zh-CN" altLang="en-US"/>
        </a:p>
      </dgm:t>
    </dgm:pt>
    <dgm:pt modelId="{BFF91688-89AB-4E68-BADD-C2DC12751561}" type="sibTrans" cxnId="{F09192EB-8089-4396-B208-D18D02608613}">
      <dgm:prSet/>
      <dgm:spPr/>
      <dgm:t>
        <a:bodyPr/>
        <a:lstStyle/>
        <a:p>
          <a:endParaRPr lang="zh-CN" altLang="en-US"/>
        </a:p>
      </dgm:t>
    </dgm:pt>
    <dgm:pt modelId="{D19C8A9C-B4D6-436C-8AA8-F66B6D759205}">
      <dgm:prSet phldrT="[文本]"/>
      <dgm:spPr/>
      <dgm:t>
        <a:bodyPr/>
        <a:lstStyle/>
        <a:p>
          <a:r>
            <a:rPr lang="en-US" altLang="zh-CN" dirty="0"/>
            <a:t>ump</a:t>
          </a:r>
          <a:endParaRPr lang="zh-CN" altLang="en-US" dirty="0"/>
        </a:p>
      </dgm:t>
    </dgm:pt>
    <dgm:pt modelId="{A6985E11-E06A-4AEC-9F2C-28E1F4A4060A}" type="parTrans" cxnId="{16E31E44-BCA3-4CE0-9AEB-3AB20842606E}">
      <dgm:prSet/>
      <dgm:spPr/>
      <dgm:t>
        <a:bodyPr/>
        <a:lstStyle/>
        <a:p>
          <a:endParaRPr lang="zh-CN" altLang="en-US"/>
        </a:p>
      </dgm:t>
    </dgm:pt>
    <dgm:pt modelId="{9190ADCE-2878-4A72-B5E1-224BA0D35617}" type="sibTrans" cxnId="{16E31E44-BCA3-4CE0-9AEB-3AB20842606E}">
      <dgm:prSet/>
      <dgm:spPr/>
      <dgm:t>
        <a:bodyPr/>
        <a:lstStyle/>
        <a:p>
          <a:endParaRPr lang="zh-CN" altLang="en-US"/>
        </a:p>
      </dgm:t>
    </dgm:pt>
    <dgm:pt modelId="{1AAEA11F-E481-43CA-ADC0-FEE6D1B133A2}">
      <dgm:prSet phldrT="[文本]"/>
      <dgm:spPr/>
      <dgm:t>
        <a:bodyPr/>
        <a:lstStyle/>
        <a:p>
          <a:r>
            <a:rPr lang="zh-CN" altLang="en-US" dirty="0"/>
            <a:t>第三方</a:t>
          </a:r>
        </a:p>
      </dgm:t>
    </dgm:pt>
    <dgm:pt modelId="{7749D08E-ECBE-4DBE-BCBC-7E7A90486D86}" type="parTrans" cxnId="{25B3EF05-B55A-42D8-8D59-DC150B4D02AD}">
      <dgm:prSet/>
      <dgm:spPr/>
      <dgm:t>
        <a:bodyPr/>
        <a:lstStyle/>
        <a:p>
          <a:endParaRPr lang="zh-CN" altLang="en-US"/>
        </a:p>
      </dgm:t>
    </dgm:pt>
    <dgm:pt modelId="{C35FAE43-A086-4D38-8BCE-7352439228CB}" type="sibTrans" cxnId="{25B3EF05-B55A-42D8-8D59-DC150B4D02AD}">
      <dgm:prSet/>
      <dgm:spPr/>
      <dgm:t>
        <a:bodyPr/>
        <a:lstStyle/>
        <a:p>
          <a:endParaRPr lang="zh-CN" altLang="en-US"/>
        </a:p>
      </dgm:t>
    </dgm:pt>
    <dgm:pt modelId="{2A8287D9-758C-4F2B-8A24-3C08D55FCF36}">
      <dgm:prSet phldrT="[文本]"/>
      <dgm:spPr/>
      <dgm:t>
        <a:bodyPr/>
        <a:lstStyle/>
        <a:p>
          <a:r>
            <a:rPr lang="en-US" altLang="zh-CN" dirty="0"/>
            <a:t>JS API</a:t>
          </a:r>
          <a:endParaRPr lang="zh-CN" altLang="en-US" dirty="0"/>
        </a:p>
      </dgm:t>
    </dgm:pt>
    <dgm:pt modelId="{B88780B5-9C09-450A-84B8-072E42699C0B}" type="parTrans" cxnId="{7AF3F160-0522-4CBA-A954-7191640A66B4}">
      <dgm:prSet/>
      <dgm:spPr/>
      <dgm:t>
        <a:bodyPr/>
        <a:lstStyle/>
        <a:p>
          <a:endParaRPr lang="zh-CN" altLang="en-US"/>
        </a:p>
      </dgm:t>
    </dgm:pt>
    <dgm:pt modelId="{D2258D0C-1EBD-4C0D-BC1A-F2F9A3C01F9E}" type="sibTrans" cxnId="{7AF3F160-0522-4CBA-A954-7191640A66B4}">
      <dgm:prSet/>
      <dgm:spPr/>
      <dgm:t>
        <a:bodyPr/>
        <a:lstStyle/>
        <a:p>
          <a:endParaRPr lang="zh-CN" altLang="en-US"/>
        </a:p>
      </dgm:t>
    </dgm:pt>
    <dgm:pt modelId="{D4E4D099-DC17-41C7-B989-3A16B55E55A8}">
      <dgm:prSet phldrT="[文本]"/>
      <dgm:spPr/>
      <dgm:t>
        <a:bodyPr/>
        <a:lstStyle/>
        <a:p>
          <a:r>
            <a:rPr lang="en-US" altLang="zh-CN" dirty="0" err="1">
              <a:latin typeface="Arial" panose="020B0604020202020204" pitchFamily="34" charset="0"/>
              <a:ea typeface="宋体" panose="02010600030101010101" pitchFamily="2" charset="-122"/>
            </a:rPr>
            <a:t>UMService</a:t>
          </a:r>
          <a:r>
            <a:rPr lang="en-US" altLang="zh-CN" dirty="0">
              <a:latin typeface="Arial" panose="020B0604020202020204" pitchFamily="34" charset="0"/>
              <a:ea typeface="宋体" panose="02010600030101010101" pitchFamily="2" charset="-122"/>
            </a:rPr>
            <a:t> </a:t>
          </a:r>
          <a:endParaRPr lang="zh-CN" altLang="en-US" dirty="0"/>
        </a:p>
      </dgm:t>
    </dgm:pt>
    <dgm:pt modelId="{61F7A35B-2518-466E-B6F8-9940530CF54A}" type="parTrans" cxnId="{82CC9E4D-A1B5-4951-98EC-809CBDB9109A}">
      <dgm:prSet/>
      <dgm:spPr/>
      <dgm:t>
        <a:bodyPr/>
        <a:lstStyle/>
        <a:p>
          <a:endParaRPr lang="zh-CN" altLang="en-US"/>
        </a:p>
      </dgm:t>
    </dgm:pt>
    <dgm:pt modelId="{817E549D-EA1F-4AA9-838D-071F4B6FFC20}" type="sibTrans" cxnId="{82CC9E4D-A1B5-4951-98EC-809CBDB9109A}">
      <dgm:prSet/>
      <dgm:spPr/>
      <dgm:t>
        <a:bodyPr/>
        <a:lstStyle/>
        <a:p>
          <a:endParaRPr lang="zh-CN" altLang="en-US"/>
        </a:p>
      </dgm:t>
    </dgm:pt>
    <dgm:pt modelId="{92CBE871-533C-4C79-B616-E3C99480F140}">
      <dgm:prSet phldrT="[文本]"/>
      <dgm:spPr/>
      <dgm:t>
        <a:bodyPr/>
        <a:lstStyle/>
        <a:p>
          <a:r>
            <a:rPr lang="en-US" altLang="zh-CN" dirty="0">
              <a:latin typeface="Arial" panose="020B0604020202020204" pitchFamily="34" charset="0"/>
              <a:ea typeface="宋体" panose="02010600030101010101" pitchFamily="2" charset="-122"/>
            </a:rPr>
            <a:t>Cordova</a:t>
          </a:r>
          <a:endParaRPr lang="zh-CN" altLang="en-US" dirty="0"/>
        </a:p>
      </dgm:t>
    </dgm:pt>
    <dgm:pt modelId="{2E622DB3-C619-4990-9634-33B0C934DE43}" type="parTrans" cxnId="{D1EF621D-EDA3-4C07-A03D-D8BDA1260712}">
      <dgm:prSet/>
      <dgm:spPr/>
      <dgm:t>
        <a:bodyPr/>
        <a:lstStyle/>
        <a:p>
          <a:endParaRPr lang="zh-CN" altLang="en-US"/>
        </a:p>
      </dgm:t>
    </dgm:pt>
    <dgm:pt modelId="{F0C23270-4503-4329-96CF-E9AD3BC719B7}" type="sibTrans" cxnId="{D1EF621D-EDA3-4C07-A03D-D8BDA1260712}">
      <dgm:prSet/>
      <dgm:spPr/>
      <dgm:t>
        <a:bodyPr/>
        <a:lstStyle/>
        <a:p>
          <a:endParaRPr lang="zh-CN" altLang="en-US"/>
        </a:p>
      </dgm:t>
    </dgm:pt>
    <dgm:pt modelId="{5C8B3BE3-1204-49CE-812D-F117422F036A}" type="pres">
      <dgm:prSet presAssocID="{3C3D6296-AC49-4692-BFD4-E5D1B27A3053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B96B28EE-E879-466C-8C0E-0036008AC775}" type="pres">
      <dgm:prSet presAssocID="{5FCB71E9-C3F3-426D-8E0D-60C19E5D13FF}" presName="posSpace" presStyleCnt="0"/>
      <dgm:spPr/>
    </dgm:pt>
    <dgm:pt modelId="{FAE78DC1-8ABC-4060-B172-2FB8FCD7BFE0}" type="pres">
      <dgm:prSet presAssocID="{5FCB71E9-C3F3-426D-8E0D-60C19E5D13FF}" presName="vertFlow" presStyleCnt="0"/>
      <dgm:spPr/>
    </dgm:pt>
    <dgm:pt modelId="{C36F9B0B-EE4E-4AB5-B09B-9357AB7FAB50}" type="pres">
      <dgm:prSet presAssocID="{5FCB71E9-C3F3-426D-8E0D-60C19E5D13FF}" presName="topSpace" presStyleCnt="0"/>
      <dgm:spPr/>
    </dgm:pt>
    <dgm:pt modelId="{D92CB278-9600-4D48-BA16-9EF6E6E274CD}" type="pres">
      <dgm:prSet presAssocID="{5FCB71E9-C3F3-426D-8E0D-60C19E5D13FF}" presName="firstComp" presStyleCnt="0"/>
      <dgm:spPr/>
    </dgm:pt>
    <dgm:pt modelId="{A0D18198-11A7-48D8-AEA9-81363557A6A2}" type="pres">
      <dgm:prSet presAssocID="{5FCB71E9-C3F3-426D-8E0D-60C19E5D13FF}" presName="firstChild" presStyleLbl="bgAccFollowNode1" presStyleIdx="0" presStyleCnt="4"/>
      <dgm:spPr/>
      <dgm:t>
        <a:bodyPr/>
        <a:lstStyle/>
        <a:p>
          <a:endParaRPr lang="zh-CN" altLang="en-US"/>
        </a:p>
      </dgm:t>
    </dgm:pt>
    <dgm:pt modelId="{EFE4DF41-A389-4533-9566-50F9FBDFB747}" type="pres">
      <dgm:prSet presAssocID="{5FCB71E9-C3F3-426D-8E0D-60C19E5D13FF}" presName="firstChildTx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D1CF46C-E14D-4C6E-B6FF-4FDBCA77DA8F}" type="pres">
      <dgm:prSet presAssocID="{1AAEA11F-E481-43CA-ADC0-FEE6D1B133A2}" presName="comp" presStyleCnt="0"/>
      <dgm:spPr/>
    </dgm:pt>
    <dgm:pt modelId="{B320540A-8EC9-416D-A49D-2BBB1F6062D3}" type="pres">
      <dgm:prSet presAssocID="{1AAEA11F-E481-43CA-ADC0-FEE6D1B133A2}" presName="child" presStyleLbl="bgAccFollowNode1" presStyleIdx="1" presStyleCnt="4"/>
      <dgm:spPr/>
      <dgm:t>
        <a:bodyPr/>
        <a:lstStyle/>
        <a:p>
          <a:endParaRPr lang="zh-CN" altLang="en-US"/>
        </a:p>
      </dgm:t>
    </dgm:pt>
    <dgm:pt modelId="{9B2D85FF-4DDC-4481-A483-B6617BB27979}" type="pres">
      <dgm:prSet presAssocID="{1AAEA11F-E481-43CA-ADC0-FEE6D1B133A2}" presName="childTx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82A5A2-4BF2-4BE4-9AF8-1B3B1EF54C04}" type="pres">
      <dgm:prSet presAssocID="{5FCB71E9-C3F3-426D-8E0D-60C19E5D13FF}" presName="negSpace" presStyleCnt="0"/>
      <dgm:spPr/>
    </dgm:pt>
    <dgm:pt modelId="{E66C6B47-59C1-4381-898B-0316EC73C7AF}" type="pres">
      <dgm:prSet presAssocID="{5FCB71E9-C3F3-426D-8E0D-60C19E5D13FF}" presName="circle" presStyleLbl="node1" presStyleIdx="0" presStyleCnt="2"/>
      <dgm:spPr/>
      <dgm:t>
        <a:bodyPr/>
        <a:lstStyle/>
        <a:p>
          <a:endParaRPr lang="zh-CN" altLang="en-US"/>
        </a:p>
      </dgm:t>
    </dgm:pt>
    <dgm:pt modelId="{6C8C26A6-2C4C-4510-BABD-3611CF0FF12B}" type="pres">
      <dgm:prSet presAssocID="{BFF91688-89AB-4E68-BADD-C2DC12751561}" presName="transSpace" presStyleCnt="0"/>
      <dgm:spPr/>
    </dgm:pt>
    <dgm:pt modelId="{A6E850EB-3CE0-447D-B325-6779EA59618F}" type="pres">
      <dgm:prSet presAssocID="{2A8287D9-758C-4F2B-8A24-3C08D55FCF36}" presName="posSpace" presStyleCnt="0"/>
      <dgm:spPr/>
    </dgm:pt>
    <dgm:pt modelId="{DEF2BE76-9793-401D-984E-BD66F3ECD553}" type="pres">
      <dgm:prSet presAssocID="{2A8287D9-758C-4F2B-8A24-3C08D55FCF36}" presName="vertFlow" presStyleCnt="0"/>
      <dgm:spPr/>
    </dgm:pt>
    <dgm:pt modelId="{24C17905-BAA1-4743-AA8D-FE2CFFC4ABD9}" type="pres">
      <dgm:prSet presAssocID="{2A8287D9-758C-4F2B-8A24-3C08D55FCF36}" presName="topSpace" presStyleCnt="0"/>
      <dgm:spPr/>
    </dgm:pt>
    <dgm:pt modelId="{EFDA434F-717B-4359-81F8-151E8EA20D65}" type="pres">
      <dgm:prSet presAssocID="{2A8287D9-758C-4F2B-8A24-3C08D55FCF36}" presName="firstComp" presStyleCnt="0"/>
      <dgm:spPr/>
    </dgm:pt>
    <dgm:pt modelId="{E77CB808-889D-434F-ACBF-CB4AD4324559}" type="pres">
      <dgm:prSet presAssocID="{2A8287D9-758C-4F2B-8A24-3C08D55FCF36}" presName="firstChild" presStyleLbl="bgAccFollowNode1" presStyleIdx="2" presStyleCnt="4"/>
      <dgm:spPr/>
      <dgm:t>
        <a:bodyPr/>
        <a:lstStyle/>
        <a:p>
          <a:endParaRPr lang="zh-CN" altLang="en-US"/>
        </a:p>
      </dgm:t>
    </dgm:pt>
    <dgm:pt modelId="{A780CFAA-01BC-4773-8113-6410961E76FD}" type="pres">
      <dgm:prSet presAssocID="{2A8287D9-758C-4F2B-8A24-3C08D55FCF36}" presName="firstChildTx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7138A6-3663-41ED-8EB3-26E526D4E07E}" type="pres">
      <dgm:prSet presAssocID="{92CBE871-533C-4C79-B616-E3C99480F140}" presName="comp" presStyleCnt="0"/>
      <dgm:spPr/>
    </dgm:pt>
    <dgm:pt modelId="{E7FF36C6-E9B9-463A-AB3C-48DAD8692207}" type="pres">
      <dgm:prSet presAssocID="{92CBE871-533C-4C79-B616-E3C99480F140}" presName="child" presStyleLbl="bgAccFollowNode1" presStyleIdx="3" presStyleCnt="4"/>
      <dgm:spPr/>
      <dgm:t>
        <a:bodyPr/>
        <a:lstStyle/>
        <a:p>
          <a:endParaRPr lang="zh-CN" altLang="en-US"/>
        </a:p>
      </dgm:t>
    </dgm:pt>
    <dgm:pt modelId="{02AC695A-2DEB-4BCB-B1E5-B2804DE3614F}" type="pres">
      <dgm:prSet presAssocID="{92CBE871-533C-4C79-B616-E3C99480F140}" presName="childTx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B62A255-7C8A-41D0-B27C-7CF6EA77E2AC}" type="pres">
      <dgm:prSet presAssocID="{2A8287D9-758C-4F2B-8A24-3C08D55FCF36}" presName="negSpace" presStyleCnt="0"/>
      <dgm:spPr/>
    </dgm:pt>
    <dgm:pt modelId="{67211C8A-3C57-4C69-BA21-B0378D995A79}" type="pres">
      <dgm:prSet presAssocID="{2A8287D9-758C-4F2B-8A24-3C08D55FCF36}" presName="circle" presStyleLbl="node1" presStyleIdx="1" presStyleCnt="2"/>
      <dgm:spPr/>
      <dgm:t>
        <a:bodyPr/>
        <a:lstStyle/>
        <a:p>
          <a:endParaRPr lang="zh-CN" altLang="en-US"/>
        </a:p>
      </dgm:t>
    </dgm:pt>
  </dgm:ptLst>
  <dgm:cxnLst>
    <dgm:cxn modelId="{E748F046-E69D-4A5C-8B4C-99C834B4A3E9}" type="presOf" srcId="{1AAEA11F-E481-43CA-ADC0-FEE6D1B133A2}" destId="{9B2D85FF-4DDC-4481-A483-B6617BB27979}" srcOrd="1" destOrd="0" presId="urn:microsoft.com/office/officeart/2005/8/layout/hList9#1"/>
    <dgm:cxn modelId="{6454AF42-3D65-429C-B422-5C422F126E47}" type="presOf" srcId="{92CBE871-533C-4C79-B616-E3C99480F140}" destId="{E7FF36C6-E9B9-463A-AB3C-48DAD8692207}" srcOrd="0" destOrd="0" presId="urn:microsoft.com/office/officeart/2005/8/layout/hList9#1"/>
    <dgm:cxn modelId="{7AF3F160-0522-4CBA-A954-7191640A66B4}" srcId="{3C3D6296-AC49-4692-BFD4-E5D1B27A3053}" destId="{2A8287D9-758C-4F2B-8A24-3C08D55FCF36}" srcOrd="1" destOrd="0" parTransId="{B88780B5-9C09-450A-84B8-072E42699C0B}" sibTransId="{D2258D0C-1EBD-4C0D-BC1A-F2F9A3C01F9E}"/>
    <dgm:cxn modelId="{EDCA5306-FDCF-4004-9FD6-40616BFF29C7}" type="presOf" srcId="{5FCB71E9-C3F3-426D-8E0D-60C19E5D13FF}" destId="{E66C6B47-59C1-4381-898B-0316EC73C7AF}" srcOrd="0" destOrd="0" presId="urn:microsoft.com/office/officeart/2005/8/layout/hList9#1"/>
    <dgm:cxn modelId="{CBE352F4-155F-41D4-8B94-422A74B708A5}" type="presOf" srcId="{D19C8A9C-B4D6-436C-8AA8-F66B6D759205}" destId="{A0D18198-11A7-48D8-AEA9-81363557A6A2}" srcOrd="0" destOrd="0" presId="urn:microsoft.com/office/officeart/2005/8/layout/hList9#1"/>
    <dgm:cxn modelId="{82CC9E4D-A1B5-4951-98EC-809CBDB9109A}" srcId="{2A8287D9-758C-4F2B-8A24-3C08D55FCF36}" destId="{D4E4D099-DC17-41C7-B989-3A16B55E55A8}" srcOrd="0" destOrd="0" parTransId="{61F7A35B-2518-466E-B6F8-9940530CF54A}" sibTransId="{817E549D-EA1F-4AA9-838D-071F4B6FFC20}"/>
    <dgm:cxn modelId="{D1EF621D-EDA3-4C07-A03D-D8BDA1260712}" srcId="{2A8287D9-758C-4F2B-8A24-3C08D55FCF36}" destId="{92CBE871-533C-4C79-B616-E3C99480F140}" srcOrd="1" destOrd="0" parTransId="{2E622DB3-C619-4990-9634-33B0C934DE43}" sibTransId="{F0C23270-4503-4329-96CF-E9AD3BC719B7}"/>
    <dgm:cxn modelId="{6E1AA225-3820-43F3-B756-FF517E2605B5}" type="presOf" srcId="{92CBE871-533C-4C79-B616-E3C99480F140}" destId="{02AC695A-2DEB-4BCB-B1E5-B2804DE3614F}" srcOrd="1" destOrd="0" presId="urn:microsoft.com/office/officeart/2005/8/layout/hList9#1"/>
    <dgm:cxn modelId="{25B3EF05-B55A-42D8-8D59-DC150B4D02AD}" srcId="{5FCB71E9-C3F3-426D-8E0D-60C19E5D13FF}" destId="{1AAEA11F-E481-43CA-ADC0-FEE6D1B133A2}" srcOrd="1" destOrd="0" parTransId="{7749D08E-ECBE-4DBE-BCBC-7E7A90486D86}" sibTransId="{C35FAE43-A086-4D38-8BCE-7352439228CB}"/>
    <dgm:cxn modelId="{BAD6E543-3362-43EB-A573-533AC516746F}" type="presOf" srcId="{2A8287D9-758C-4F2B-8A24-3C08D55FCF36}" destId="{67211C8A-3C57-4C69-BA21-B0378D995A79}" srcOrd="0" destOrd="0" presId="urn:microsoft.com/office/officeart/2005/8/layout/hList9#1"/>
    <dgm:cxn modelId="{16E31E44-BCA3-4CE0-9AEB-3AB20842606E}" srcId="{5FCB71E9-C3F3-426D-8E0D-60C19E5D13FF}" destId="{D19C8A9C-B4D6-436C-8AA8-F66B6D759205}" srcOrd="0" destOrd="0" parTransId="{A6985E11-E06A-4AEC-9F2C-28E1F4A4060A}" sibTransId="{9190ADCE-2878-4A72-B5E1-224BA0D35617}"/>
    <dgm:cxn modelId="{B3966544-AEDD-4C92-80CC-7DC212D25F4C}" type="presOf" srcId="{D19C8A9C-B4D6-436C-8AA8-F66B6D759205}" destId="{EFE4DF41-A389-4533-9566-50F9FBDFB747}" srcOrd="1" destOrd="0" presId="urn:microsoft.com/office/officeart/2005/8/layout/hList9#1"/>
    <dgm:cxn modelId="{03991B24-D5E9-4217-BBED-F98E620EF7B5}" type="presOf" srcId="{D4E4D099-DC17-41C7-B989-3A16B55E55A8}" destId="{E77CB808-889D-434F-ACBF-CB4AD4324559}" srcOrd="0" destOrd="0" presId="urn:microsoft.com/office/officeart/2005/8/layout/hList9#1"/>
    <dgm:cxn modelId="{5C8E4396-592B-47BB-9A05-53E17FBC4C94}" type="presOf" srcId="{1AAEA11F-E481-43CA-ADC0-FEE6D1B133A2}" destId="{B320540A-8EC9-416D-A49D-2BBB1F6062D3}" srcOrd="0" destOrd="0" presId="urn:microsoft.com/office/officeart/2005/8/layout/hList9#1"/>
    <dgm:cxn modelId="{8DD0DD91-07BF-4FEF-9962-B3A87703B9A5}" type="presOf" srcId="{D4E4D099-DC17-41C7-B989-3A16B55E55A8}" destId="{A780CFAA-01BC-4773-8113-6410961E76FD}" srcOrd="1" destOrd="0" presId="urn:microsoft.com/office/officeart/2005/8/layout/hList9#1"/>
    <dgm:cxn modelId="{E7564918-A499-4A1C-9E6D-F3EC85088AB6}" type="presOf" srcId="{3C3D6296-AC49-4692-BFD4-E5D1B27A3053}" destId="{5C8B3BE3-1204-49CE-812D-F117422F036A}" srcOrd="0" destOrd="0" presId="urn:microsoft.com/office/officeart/2005/8/layout/hList9#1"/>
    <dgm:cxn modelId="{F09192EB-8089-4396-B208-D18D02608613}" srcId="{3C3D6296-AC49-4692-BFD4-E5D1B27A3053}" destId="{5FCB71E9-C3F3-426D-8E0D-60C19E5D13FF}" srcOrd="0" destOrd="0" parTransId="{EE2F9CC0-3404-4702-BEAD-78E91C36824A}" sibTransId="{BFF91688-89AB-4E68-BADD-C2DC12751561}"/>
    <dgm:cxn modelId="{4F3F55F8-E4C5-4B0F-B487-BBCDE34752E8}" type="presParOf" srcId="{5C8B3BE3-1204-49CE-812D-F117422F036A}" destId="{B96B28EE-E879-466C-8C0E-0036008AC775}" srcOrd="0" destOrd="0" presId="urn:microsoft.com/office/officeart/2005/8/layout/hList9#1"/>
    <dgm:cxn modelId="{352C5D7B-FB6C-47E6-8583-5274E79CA5B6}" type="presParOf" srcId="{5C8B3BE3-1204-49CE-812D-F117422F036A}" destId="{FAE78DC1-8ABC-4060-B172-2FB8FCD7BFE0}" srcOrd="1" destOrd="0" presId="urn:microsoft.com/office/officeart/2005/8/layout/hList9#1"/>
    <dgm:cxn modelId="{9A2FB567-AA68-4382-91D9-38FBADBE49CA}" type="presParOf" srcId="{FAE78DC1-8ABC-4060-B172-2FB8FCD7BFE0}" destId="{C36F9B0B-EE4E-4AB5-B09B-9357AB7FAB50}" srcOrd="0" destOrd="0" presId="urn:microsoft.com/office/officeart/2005/8/layout/hList9#1"/>
    <dgm:cxn modelId="{5656CACC-14DB-4703-BB2B-65CEB91CE691}" type="presParOf" srcId="{FAE78DC1-8ABC-4060-B172-2FB8FCD7BFE0}" destId="{D92CB278-9600-4D48-BA16-9EF6E6E274CD}" srcOrd="1" destOrd="0" presId="urn:microsoft.com/office/officeart/2005/8/layout/hList9#1"/>
    <dgm:cxn modelId="{9BECE4F4-2F7B-44D4-AB19-237C6ACD4150}" type="presParOf" srcId="{D92CB278-9600-4D48-BA16-9EF6E6E274CD}" destId="{A0D18198-11A7-48D8-AEA9-81363557A6A2}" srcOrd="0" destOrd="0" presId="urn:microsoft.com/office/officeart/2005/8/layout/hList9#1"/>
    <dgm:cxn modelId="{D55372E5-2C9A-4720-98FC-847CA7667CB9}" type="presParOf" srcId="{D92CB278-9600-4D48-BA16-9EF6E6E274CD}" destId="{EFE4DF41-A389-4533-9566-50F9FBDFB747}" srcOrd="1" destOrd="0" presId="urn:microsoft.com/office/officeart/2005/8/layout/hList9#1"/>
    <dgm:cxn modelId="{9E5F959E-EAD8-4F7B-8B2E-F65ACC9C6722}" type="presParOf" srcId="{FAE78DC1-8ABC-4060-B172-2FB8FCD7BFE0}" destId="{0D1CF46C-E14D-4C6E-B6FF-4FDBCA77DA8F}" srcOrd="2" destOrd="0" presId="urn:microsoft.com/office/officeart/2005/8/layout/hList9#1"/>
    <dgm:cxn modelId="{1BD4695D-F423-430D-8575-E55B5CEEB0E1}" type="presParOf" srcId="{0D1CF46C-E14D-4C6E-B6FF-4FDBCA77DA8F}" destId="{B320540A-8EC9-416D-A49D-2BBB1F6062D3}" srcOrd="0" destOrd="0" presId="urn:microsoft.com/office/officeart/2005/8/layout/hList9#1"/>
    <dgm:cxn modelId="{4E741316-4B1E-412A-9DAB-07A0EED70C7D}" type="presParOf" srcId="{0D1CF46C-E14D-4C6E-B6FF-4FDBCA77DA8F}" destId="{9B2D85FF-4DDC-4481-A483-B6617BB27979}" srcOrd="1" destOrd="0" presId="urn:microsoft.com/office/officeart/2005/8/layout/hList9#1"/>
    <dgm:cxn modelId="{2DF4E3CE-ACC7-4A6C-9712-1C3486BC29DA}" type="presParOf" srcId="{5C8B3BE3-1204-49CE-812D-F117422F036A}" destId="{0F82A5A2-4BF2-4BE4-9AF8-1B3B1EF54C04}" srcOrd="2" destOrd="0" presId="urn:microsoft.com/office/officeart/2005/8/layout/hList9#1"/>
    <dgm:cxn modelId="{8C0CC838-1178-4A57-9600-6F2B176462B4}" type="presParOf" srcId="{5C8B3BE3-1204-49CE-812D-F117422F036A}" destId="{E66C6B47-59C1-4381-898B-0316EC73C7AF}" srcOrd="3" destOrd="0" presId="urn:microsoft.com/office/officeart/2005/8/layout/hList9#1"/>
    <dgm:cxn modelId="{8C236606-5D84-476F-9AAB-1EA220BD8D4B}" type="presParOf" srcId="{5C8B3BE3-1204-49CE-812D-F117422F036A}" destId="{6C8C26A6-2C4C-4510-BABD-3611CF0FF12B}" srcOrd="4" destOrd="0" presId="urn:microsoft.com/office/officeart/2005/8/layout/hList9#1"/>
    <dgm:cxn modelId="{03FFAA62-A702-4C0F-99C3-9A0E6F98738C}" type="presParOf" srcId="{5C8B3BE3-1204-49CE-812D-F117422F036A}" destId="{A6E850EB-3CE0-447D-B325-6779EA59618F}" srcOrd="5" destOrd="0" presId="urn:microsoft.com/office/officeart/2005/8/layout/hList9#1"/>
    <dgm:cxn modelId="{90F86A93-36A8-4811-BCA7-8EF6D3ADA7C2}" type="presParOf" srcId="{5C8B3BE3-1204-49CE-812D-F117422F036A}" destId="{DEF2BE76-9793-401D-984E-BD66F3ECD553}" srcOrd="6" destOrd="0" presId="urn:microsoft.com/office/officeart/2005/8/layout/hList9#1"/>
    <dgm:cxn modelId="{89E5211E-8719-4BF8-9905-0E1512F71906}" type="presParOf" srcId="{DEF2BE76-9793-401D-984E-BD66F3ECD553}" destId="{24C17905-BAA1-4743-AA8D-FE2CFFC4ABD9}" srcOrd="0" destOrd="0" presId="urn:microsoft.com/office/officeart/2005/8/layout/hList9#1"/>
    <dgm:cxn modelId="{3B838B99-45B2-41E6-B96B-BAA853445172}" type="presParOf" srcId="{DEF2BE76-9793-401D-984E-BD66F3ECD553}" destId="{EFDA434F-717B-4359-81F8-151E8EA20D65}" srcOrd="1" destOrd="0" presId="urn:microsoft.com/office/officeart/2005/8/layout/hList9#1"/>
    <dgm:cxn modelId="{E36A6595-A427-40CF-BBA2-6FB67DCF5AC5}" type="presParOf" srcId="{EFDA434F-717B-4359-81F8-151E8EA20D65}" destId="{E77CB808-889D-434F-ACBF-CB4AD4324559}" srcOrd="0" destOrd="0" presId="urn:microsoft.com/office/officeart/2005/8/layout/hList9#1"/>
    <dgm:cxn modelId="{301FBB15-422D-4A14-BD79-5AA416C860EE}" type="presParOf" srcId="{EFDA434F-717B-4359-81F8-151E8EA20D65}" destId="{A780CFAA-01BC-4773-8113-6410961E76FD}" srcOrd="1" destOrd="0" presId="urn:microsoft.com/office/officeart/2005/8/layout/hList9#1"/>
    <dgm:cxn modelId="{6E8654CD-A4AC-4F13-BA19-CD9A46253AD4}" type="presParOf" srcId="{DEF2BE76-9793-401D-984E-BD66F3ECD553}" destId="{E97138A6-3663-41ED-8EB3-26E526D4E07E}" srcOrd="2" destOrd="0" presId="urn:microsoft.com/office/officeart/2005/8/layout/hList9#1"/>
    <dgm:cxn modelId="{5C254E46-F76A-4E3F-BCF9-E1B4FD424BB1}" type="presParOf" srcId="{E97138A6-3663-41ED-8EB3-26E526D4E07E}" destId="{E7FF36C6-E9B9-463A-AB3C-48DAD8692207}" srcOrd="0" destOrd="0" presId="urn:microsoft.com/office/officeart/2005/8/layout/hList9#1"/>
    <dgm:cxn modelId="{C764A3B6-8DCA-4A49-875A-E13826E21BD2}" type="presParOf" srcId="{E97138A6-3663-41ED-8EB3-26E526D4E07E}" destId="{02AC695A-2DEB-4BCB-B1E5-B2804DE3614F}" srcOrd="1" destOrd="0" presId="urn:microsoft.com/office/officeart/2005/8/layout/hList9#1"/>
    <dgm:cxn modelId="{88241165-169E-4199-B03B-61CC8DA6E0A8}" type="presParOf" srcId="{5C8B3BE3-1204-49CE-812D-F117422F036A}" destId="{0B62A255-7C8A-41D0-B27C-7CF6EA77E2AC}" srcOrd="7" destOrd="0" presId="urn:microsoft.com/office/officeart/2005/8/layout/hList9#1"/>
    <dgm:cxn modelId="{ABFBC662-C14F-48F8-A35A-2A0ABDA22C1A}" type="presParOf" srcId="{5C8B3BE3-1204-49CE-812D-F117422F036A}" destId="{67211C8A-3C57-4C69-BA21-B0378D995A79}" srcOrd="8" destOrd="0" presId="urn:microsoft.com/office/officeart/2005/8/layout/hList9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31A5DD-75B2-45E3-9761-91D6B6AF7515}">
      <dsp:nvSpPr>
        <dsp:cNvPr id="0" name=""/>
        <dsp:cNvSpPr/>
      </dsp:nvSpPr>
      <dsp:spPr>
        <a:xfrm>
          <a:off x="2407014" y="1450246"/>
          <a:ext cx="1033616" cy="103361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kern="1200" smtClean="0"/>
            <a:t>移动开发者</a:t>
          </a:r>
          <a:endParaRPr lang="zh-CN" altLang="en-US" sz="1700" kern="1200" dirty="0"/>
        </a:p>
      </dsp:txBody>
      <dsp:txXfrm>
        <a:off x="2558384" y="1601616"/>
        <a:ext cx="730876" cy="730876"/>
      </dsp:txXfrm>
    </dsp:sp>
    <dsp:sp modelId="{E51299E2-2062-496B-9EF1-C9D74C2CD2CB}">
      <dsp:nvSpPr>
        <dsp:cNvPr id="0" name=""/>
        <dsp:cNvSpPr/>
      </dsp:nvSpPr>
      <dsp:spPr>
        <a:xfrm rot="16200000">
          <a:off x="2814056" y="1073640"/>
          <a:ext cx="219531" cy="3514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2846986" y="1176856"/>
        <a:ext cx="153672" cy="210857"/>
      </dsp:txXfrm>
    </dsp:sp>
    <dsp:sp modelId="{EE447964-C999-448F-8F69-56E480C8129C}">
      <dsp:nvSpPr>
        <dsp:cNvPr id="0" name=""/>
        <dsp:cNvSpPr/>
      </dsp:nvSpPr>
      <dsp:spPr>
        <a:xfrm>
          <a:off x="2407014" y="2420"/>
          <a:ext cx="1033616" cy="103361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资源</a:t>
          </a:r>
          <a:endParaRPr lang="zh-CN" altLang="en-US" sz="1700" kern="1200" dirty="0"/>
        </a:p>
      </dsp:txBody>
      <dsp:txXfrm>
        <a:off x="2558384" y="153790"/>
        <a:ext cx="730876" cy="730876"/>
      </dsp:txXfrm>
    </dsp:sp>
    <dsp:sp modelId="{55BF82ED-C1FD-460E-BA7F-BD993A36453B}">
      <dsp:nvSpPr>
        <dsp:cNvPr id="0" name=""/>
        <dsp:cNvSpPr/>
      </dsp:nvSpPr>
      <dsp:spPr>
        <a:xfrm rot="20520000">
          <a:off x="3496630" y="1569558"/>
          <a:ext cx="219531" cy="3514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3498242" y="1650020"/>
        <a:ext cx="153672" cy="210857"/>
      </dsp:txXfrm>
    </dsp:sp>
    <dsp:sp modelId="{C3E77444-B6C4-4981-9D55-CD32815D6869}">
      <dsp:nvSpPr>
        <dsp:cNvPr id="0" name=""/>
        <dsp:cNvSpPr/>
      </dsp:nvSpPr>
      <dsp:spPr>
        <a:xfrm>
          <a:off x="3783978" y="1002843"/>
          <a:ext cx="1033616" cy="1033616"/>
        </a:xfrm>
        <a:prstGeom prst="ellipse">
          <a:avLst/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/>
            <a:t>打包</a:t>
          </a:r>
        </a:p>
      </dsp:txBody>
      <dsp:txXfrm>
        <a:off x="3935348" y="1154213"/>
        <a:ext cx="730876" cy="730876"/>
      </dsp:txXfrm>
    </dsp:sp>
    <dsp:sp modelId="{A2D64847-2E04-45F0-BF61-228B18F33914}">
      <dsp:nvSpPr>
        <dsp:cNvPr id="0" name=""/>
        <dsp:cNvSpPr/>
      </dsp:nvSpPr>
      <dsp:spPr>
        <a:xfrm rot="3240000">
          <a:off x="3235910" y="2371971"/>
          <a:ext cx="219531" cy="3514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3249484" y="2415616"/>
        <a:ext cx="153672" cy="210857"/>
      </dsp:txXfrm>
    </dsp:sp>
    <dsp:sp modelId="{A7D46576-ECFE-446B-8550-41F6208D5040}">
      <dsp:nvSpPr>
        <dsp:cNvPr id="0" name=""/>
        <dsp:cNvSpPr/>
      </dsp:nvSpPr>
      <dsp:spPr>
        <a:xfrm>
          <a:off x="3258025" y="2621563"/>
          <a:ext cx="1033616" cy="1033616"/>
        </a:xfrm>
        <a:prstGeom prst="ellipse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/>
            <a:t>组件</a:t>
          </a:r>
          <a:r>
            <a:rPr lang="zh-CN" altLang="en-US" sz="1700" kern="1200" dirty="0" smtClean="0"/>
            <a:t>服务</a:t>
          </a:r>
          <a:endParaRPr lang="zh-CN" altLang="en-US" sz="1700" kern="1200" dirty="0"/>
        </a:p>
      </dsp:txBody>
      <dsp:txXfrm>
        <a:off x="3409395" y="2772933"/>
        <a:ext cx="730876" cy="730876"/>
      </dsp:txXfrm>
    </dsp:sp>
    <dsp:sp modelId="{3E2A7130-E948-4B6A-B87B-55473C4B6FBC}">
      <dsp:nvSpPr>
        <dsp:cNvPr id="0" name=""/>
        <dsp:cNvSpPr/>
      </dsp:nvSpPr>
      <dsp:spPr>
        <a:xfrm rot="7560000">
          <a:off x="2392203" y="2371971"/>
          <a:ext cx="219531" cy="3514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 rot="10800000">
        <a:off x="2444488" y="2415616"/>
        <a:ext cx="153672" cy="210857"/>
      </dsp:txXfrm>
    </dsp:sp>
    <dsp:sp modelId="{F07BEF88-6CBC-464A-978F-3550F20EAD40}">
      <dsp:nvSpPr>
        <dsp:cNvPr id="0" name=""/>
        <dsp:cNvSpPr/>
      </dsp:nvSpPr>
      <dsp:spPr>
        <a:xfrm>
          <a:off x="1556002" y="2621563"/>
          <a:ext cx="1033616" cy="1033616"/>
        </a:xfrm>
        <a:prstGeom prst="ellipse">
          <a:avLst/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证书</a:t>
          </a:r>
          <a:endParaRPr lang="en-US" altLang="zh-CN" sz="1700" kern="1200" dirty="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管理</a:t>
          </a:r>
          <a:endParaRPr lang="zh-CN" altLang="en-US" sz="1700" kern="1200" dirty="0"/>
        </a:p>
      </dsp:txBody>
      <dsp:txXfrm>
        <a:off x="1707372" y="2772933"/>
        <a:ext cx="730876" cy="730876"/>
      </dsp:txXfrm>
    </dsp:sp>
    <dsp:sp modelId="{7B9187A6-C1AA-4042-8E03-D454696B8D24}">
      <dsp:nvSpPr>
        <dsp:cNvPr id="0" name=""/>
        <dsp:cNvSpPr/>
      </dsp:nvSpPr>
      <dsp:spPr>
        <a:xfrm rot="11880000">
          <a:off x="2131483" y="1569558"/>
          <a:ext cx="219531" cy="3514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 rot="10800000">
        <a:off x="2195730" y="1650020"/>
        <a:ext cx="153672" cy="210857"/>
      </dsp:txXfrm>
    </dsp:sp>
    <dsp:sp modelId="{799D84E0-3729-4ABD-B5B8-A9C0213D518B}">
      <dsp:nvSpPr>
        <dsp:cNvPr id="0" name=""/>
        <dsp:cNvSpPr/>
      </dsp:nvSpPr>
      <dsp:spPr>
        <a:xfrm>
          <a:off x="1030049" y="1002843"/>
          <a:ext cx="1033616" cy="1033616"/>
        </a:xfrm>
        <a:prstGeom prst="ellipse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安全</a:t>
          </a:r>
          <a:endParaRPr lang="en-US" altLang="zh-CN" sz="1700" kern="1200" dirty="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加固</a:t>
          </a:r>
          <a:endParaRPr lang="zh-CN" altLang="en-US" sz="1700" kern="1200" dirty="0"/>
        </a:p>
      </dsp:txBody>
      <dsp:txXfrm>
        <a:off x="1181419" y="1154213"/>
        <a:ext cx="730876" cy="7308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D18198-11A7-48D8-AEA9-81363557A6A2}">
      <dsp:nvSpPr>
        <dsp:cNvPr id="0" name=""/>
        <dsp:cNvSpPr/>
      </dsp:nvSpPr>
      <dsp:spPr>
        <a:xfrm>
          <a:off x="801294" y="1034767"/>
          <a:ext cx="1500667" cy="100094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/>
            <a:t>ump</a:t>
          </a:r>
          <a:endParaRPr lang="zh-CN" altLang="en-US" sz="1800" kern="1200" dirty="0"/>
        </a:p>
      </dsp:txBody>
      <dsp:txXfrm>
        <a:off x="1041400" y="1034767"/>
        <a:ext cx="1260560" cy="1000945"/>
      </dsp:txXfrm>
    </dsp:sp>
    <dsp:sp modelId="{B320540A-8EC9-416D-A49D-2BBB1F6062D3}">
      <dsp:nvSpPr>
        <dsp:cNvPr id="0" name=""/>
        <dsp:cNvSpPr/>
      </dsp:nvSpPr>
      <dsp:spPr>
        <a:xfrm>
          <a:off x="801294" y="2035712"/>
          <a:ext cx="1500667" cy="100094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/>
            <a:t>第三方</a:t>
          </a:r>
        </a:p>
      </dsp:txBody>
      <dsp:txXfrm>
        <a:off x="1041400" y="2035712"/>
        <a:ext cx="1260560" cy="1000945"/>
      </dsp:txXfrm>
    </dsp:sp>
    <dsp:sp modelId="{E66C6B47-59C1-4381-898B-0316EC73C7AF}">
      <dsp:nvSpPr>
        <dsp:cNvPr id="0" name=""/>
        <dsp:cNvSpPr/>
      </dsp:nvSpPr>
      <dsp:spPr>
        <a:xfrm>
          <a:off x="938" y="634589"/>
          <a:ext cx="1000444" cy="10004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/>
            <a:t>前端框架</a:t>
          </a:r>
        </a:p>
      </dsp:txBody>
      <dsp:txXfrm>
        <a:off x="147450" y="781101"/>
        <a:ext cx="707420" cy="707420"/>
      </dsp:txXfrm>
    </dsp:sp>
    <dsp:sp modelId="{E77CB808-889D-434F-ACBF-CB4AD4324559}">
      <dsp:nvSpPr>
        <dsp:cNvPr id="0" name=""/>
        <dsp:cNvSpPr/>
      </dsp:nvSpPr>
      <dsp:spPr>
        <a:xfrm>
          <a:off x="3302406" y="1034767"/>
          <a:ext cx="1500667" cy="100094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err="1">
              <a:latin typeface="Arial" panose="020B0604020202020204" pitchFamily="34" charset="0"/>
              <a:ea typeface="宋体" panose="02010600030101010101" pitchFamily="2" charset="-122"/>
            </a:rPr>
            <a:t>UMService</a:t>
          </a:r>
          <a:r>
            <a:rPr lang="en-US" altLang="zh-CN" sz="1800" kern="1200" dirty="0">
              <a:latin typeface="Arial" panose="020B0604020202020204" pitchFamily="34" charset="0"/>
              <a:ea typeface="宋体" panose="02010600030101010101" pitchFamily="2" charset="-122"/>
            </a:rPr>
            <a:t> </a:t>
          </a:r>
          <a:endParaRPr lang="zh-CN" altLang="en-US" sz="1800" kern="1200" dirty="0"/>
        </a:p>
      </dsp:txBody>
      <dsp:txXfrm>
        <a:off x="3542513" y="1034767"/>
        <a:ext cx="1260560" cy="1000945"/>
      </dsp:txXfrm>
    </dsp:sp>
    <dsp:sp modelId="{E7FF36C6-E9B9-463A-AB3C-48DAD8692207}">
      <dsp:nvSpPr>
        <dsp:cNvPr id="0" name=""/>
        <dsp:cNvSpPr/>
      </dsp:nvSpPr>
      <dsp:spPr>
        <a:xfrm>
          <a:off x="3302406" y="2035712"/>
          <a:ext cx="1500667" cy="100094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>
              <a:latin typeface="Arial" panose="020B0604020202020204" pitchFamily="34" charset="0"/>
              <a:ea typeface="宋体" panose="02010600030101010101" pitchFamily="2" charset="-122"/>
            </a:rPr>
            <a:t>Cordova</a:t>
          </a:r>
          <a:endParaRPr lang="zh-CN" altLang="en-US" sz="1800" kern="1200" dirty="0"/>
        </a:p>
      </dsp:txBody>
      <dsp:txXfrm>
        <a:off x="3542513" y="2035712"/>
        <a:ext cx="1260560" cy="1000945"/>
      </dsp:txXfrm>
    </dsp:sp>
    <dsp:sp modelId="{67211C8A-3C57-4C69-BA21-B0378D995A79}">
      <dsp:nvSpPr>
        <dsp:cNvPr id="0" name=""/>
        <dsp:cNvSpPr/>
      </dsp:nvSpPr>
      <dsp:spPr>
        <a:xfrm>
          <a:off x="2502050" y="634589"/>
          <a:ext cx="1000444" cy="10004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/>
            <a:t>JS API</a:t>
          </a:r>
          <a:endParaRPr lang="zh-CN" altLang="en-US" sz="2300" kern="1200" dirty="0"/>
        </a:p>
      </dsp:txBody>
      <dsp:txXfrm>
        <a:off x="2648562" y="781101"/>
        <a:ext cx="707420" cy="707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9#1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nodeVertAlign" val="t"/>
          <dgm:param type="fallback" val="2D"/>
        </dgm:alg>
      </dgm:if>
      <dgm:else name="Name2">
        <dgm:alg type="lin">
          <dgm:param type="linDir" val="from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5E59F-AF3C-4708-AAD8-BC1958CE37AA}" type="datetimeFigureOut">
              <a:rPr lang="zh-CN" altLang="en-US" smtClean="0"/>
              <a:pPr/>
              <a:t>2019/3/5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A93CC-86FD-4AFA-BB5B-004B9E30F54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5372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A8307-5DB4-48AA-A100-3E8DCF6DC9A0}" type="datetimeFigureOut">
              <a:rPr lang="zh-CN" altLang="en-US" smtClean="0"/>
              <a:pPr/>
              <a:t>2019/3/5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AE22F1-0927-45BF-97AF-0D33C781A4B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902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22F1-0927-45BF-97AF-0D33C781A4B4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099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再来看一下我们的工程。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22F1-0927-45BF-97AF-0D33C781A4B4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016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平台：提供自己的</a:t>
            </a:r>
            <a:r>
              <a:rPr lang="en-US" altLang="zh-CN" dirty="0"/>
              <a:t>UI</a:t>
            </a:r>
            <a:r>
              <a:rPr lang="zh-CN" altLang="en-US" dirty="0"/>
              <a:t>、</a:t>
            </a:r>
            <a:r>
              <a:rPr lang="en-US" altLang="zh-CN" dirty="0"/>
              <a:t>API</a:t>
            </a:r>
          </a:p>
          <a:p>
            <a:r>
              <a:rPr lang="zh-CN" altLang="en-US" dirty="0"/>
              <a:t>辅助开发：</a:t>
            </a:r>
            <a:r>
              <a:rPr lang="en-US" altLang="zh-CN" dirty="0"/>
              <a:t>demo</a:t>
            </a:r>
          </a:p>
          <a:p>
            <a:r>
              <a:rPr lang="zh-CN" altLang="en-US" dirty="0"/>
              <a:t>针对企业开发的页面模板、工程模板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22F1-0927-45BF-97AF-0D33C781A4B4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508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前端框架、</a:t>
            </a:r>
            <a:r>
              <a:rPr lang="en-US" altLang="zh-CN" dirty="0"/>
              <a:t>API</a:t>
            </a:r>
            <a:r>
              <a:rPr lang="zh-CN" altLang="en-US" dirty="0"/>
              <a:t>的选择，依</a:t>
            </a:r>
            <a:r>
              <a:rPr lang="zh-CN" altLang="en-US" dirty="0" smtClean="0"/>
              <a:t>赖于自</a:t>
            </a:r>
            <a:r>
              <a:rPr lang="zh-CN" altLang="en-US" dirty="0"/>
              <a:t>己的项目、经验、</a:t>
            </a:r>
            <a:r>
              <a:rPr lang="zh-CN" altLang="en-US" dirty="0" smtClean="0"/>
              <a:t>喜好来选</a:t>
            </a:r>
            <a:r>
              <a:rPr lang="zh-CN" altLang="en-US" dirty="0"/>
              <a:t>择。</a:t>
            </a:r>
            <a:endParaRPr lang="en-US" altLang="zh-CN" dirty="0"/>
          </a:p>
          <a:p>
            <a:r>
              <a:rPr lang="zh-CN" altLang="en-US" dirty="0"/>
              <a:t>平台模板，是在自己的框架基础上做</a:t>
            </a:r>
            <a:r>
              <a:rPr lang="zh-CN" altLang="en-US" dirty="0" smtClean="0"/>
              <a:t>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22F1-0927-45BF-97AF-0D33C781A4B4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184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22F1-0927-45BF-97AF-0D33C781A4B4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921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22F1-0927-45BF-97AF-0D33C781A4B4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185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22F1-0927-45BF-97AF-0D33C781A4B4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982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22F1-0927-45BF-97AF-0D33C781A4B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015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22F1-0927-45BF-97AF-0D33C781A4B4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817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22F1-0927-45BF-97AF-0D33C781A4B4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049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Arial" panose="020B0604020202020204" pitchFamily="34" charset="0"/>
                <a:ea typeface="+mn-ea"/>
              </a:rPr>
              <a:t>summer</a:t>
            </a:r>
            <a:r>
              <a:rPr lang="zh-CN" altLang="en-US" dirty="0">
                <a:latin typeface="Arial" panose="020B0604020202020204" pitchFamily="34" charset="0"/>
                <a:ea typeface="+mn-ea"/>
              </a:rPr>
              <a:t>是</a:t>
            </a:r>
            <a:r>
              <a:rPr lang="en-US" altLang="zh-CN" dirty="0" err="1">
                <a:latin typeface="Arial" panose="020B0604020202020204" pitchFamily="34" charset="0"/>
                <a:ea typeface="+mn-ea"/>
              </a:rPr>
              <a:t>iuapmobile</a:t>
            </a:r>
            <a:r>
              <a:rPr lang="zh-CN" altLang="en-US" dirty="0">
                <a:latin typeface="Arial" panose="020B0604020202020204" pitchFamily="34" charset="0"/>
                <a:ea typeface="+mn-ea"/>
              </a:rPr>
              <a:t>发布的新版本，内部代号为</a:t>
            </a:r>
            <a:r>
              <a:rPr lang="en-US" altLang="zh-CN" dirty="0">
                <a:latin typeface="Arial" panose="020B0604020202020204" pitchFamily="34" charset="0"/>
                <a:ea typeface="+mn-ea"/>
              </a:rPr>
              <a:t>summer</a:t>
            </a:r>
          </a:p>
          <a:p>
            <a:r>
              <a:rPr lang="zh-CN" altLang="en-US" dirty="0">
                <a:latin typeface="Arial" panose="020B0604020202020204" pitchFamily="34" charset="0"/>
                <a:ea typeface="+mn-ea"/>
              </a:rPr>
              <a:t>提供了基于</a:t>
            </a:r>
            <a:r>
              <a:rPr lang="en-US" altLang="zh-CN" dirty="0">
                <a:latin typeface="Arial" panose="020B0604020202020204" pitchFamily="34" charset="0"/>
                <a:ea typeface="+mn-ea"/>
              </a:rPr>
              <a:t>HTML5</a:t>
            </a:r>
            <a:r>
              <a:rPr lang="zh-CN" altLang="en-US" dirty="0">
                <a:latin typeface="Arial" panose="020B0604020202020204" pitchFamily="34" charset="0"/>
                <a:ea typeface="+mn-ea"/>
              </a:rPr>
              <a:t>技术的跨平台移动应用快速开发一体化解决方案。开发者通过使用</a:t>
            </a:r>
            <a:r>
              <a:rPr lang="en-US" altLang="zh-CN" dirty="0">
                <a:latin typeface="Arial" panose="020B0604020202020204" pitchFamily="34" charset="0"/>
                <a:ea typeface="+mn-ea"/>
              </a:rPr>
              <a:t>HTML5+CSS3+JavaScript</a:t>
            </a:r>
            <a:r>
              <a:rPr lang="zh-CN" altLang="en-US" dirty="0">
                <a:latin typeface="Arial" panose="020B0604020202020204" pitchFamily="34" charset="0"/>
                <a:ea typeface="+mn-ea"/>
              </a:rPr>
              <a:t>技术可以快速开发与原生应用相媲美的移动应用。</a:t>
            </a:r>
            <a:endParaRPr lang="en-US" altLang="zh-CN" dirty="0">
              <a:latin typeface="Arial" panose="020B0604020202020204" pitchFamily="34" charset="0"/>
              <a:ea typeface="+mn-ea"/>
            </a:endParaRPr>
          </a:p>
          <a:p>
            <a:pPr marL="0" lvl="1" indent="0" eaLnBrk="1" hangingPunct="1"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+mn-ea"/>
              </a:rPr>
              <a:t>极致混合</a:t>
            </a:r>
            <a:endParaRPr lang="en-US" altLang="zh-CN" dirty="0">
              <a:latin typeface="Arial" panose="020B0604020202020204" pitchFamily="34" charset="0"/>
              <a:ea typeface="+mn-ea"/>
            </a:endParaRPr>
          </a:p>
          <a:p>
            <a:pPr marL="0" lvl="1" indent="0" eaLnBrk="1" hangingPunct="1"/>
            <a:r>
              <a:rPr lang="en-US" altLang="zh-CN" dirty="0">
                <a:latin typeface="Arial" panose="020B0604020202020204" pitchFamily="34" charset="0"/>
                <a:ea typeface="+mn-ea"/>
              </a:rPr>
              <a:t>·html5</a:t>
            </a:r>
            <a:r>
              <a:rPr lang="zh-CN" altLang="en-US" dirty="0">
                <a:latin typeface="Arial" panose="020B0604020202020204" pitchFamily="34" charset="0"/>
                <a:ea typeface="+mn-ea"/>
              </a:rPr>
              <a:t>展现，页面交互、手势交互原生化</a:t>
            </a:r>
            <a:endParaRPr lang="en-US" altLang="zh-CN" dirty="0">
              <a:latin typeface="Arial" panose="020B0604020202020204" pitchFamily="34" charset="0"/>
              <a:ea typeface="+mn-ea"/>
            </a:endParaRPr>
          </a:p>
          <a:p>
            <a:pPr marL="0" lvl="1" indent="0" eaLnBrk="1" hangingPunct="1"/>
            <a:r>
              <a:rPr lang="en-US" altLang="zh-CN" dirty="0">
                <a:latin typeface="Arial" panose="020B0604020202020204" pitchFamily="34" charset="0"/>
                <a:ea typeface="+mn-ea"/>
              </a:rPr>
              <a:t>·</a:t>
            </a:r>
            <a:r>
              <a:rPr lang="zh-CN" altLang="en-US" dirty="0">
                <a:latin typeface="Arial" panose="020B0604020202020204" pitchFamily="34" charset="0"/>
                <a:ea typeface="+mn-ea"/>
              </a:rPr>
              <a:t>基于原生技术的多窗口机制，保证流畅性</a:t>
            </a:r>
            <a:endParaRPr lang="en-US" altLang="zh-CN" dirty="0">
              <a:latin typeface="Arial" panose="020B0604020202020204" pitchFamily="34" charset="0"/>
              <a:ea typeface="+mn-ea"/>
            </a:endParaRPr>
          </a:p>
          <a:p>
            <a:pPr marL="0" lvl="1" indent="0" eaLnBrk="1" hangingPunct="1"/>
            <a:r>
              <a:rPr lang="en-US" altLang="zh-CN" dirty="0">
                <a:latin typeface="Arial" panose="020B0604020202020204" pitchFamily="34" charset="0"/>
                <a:ea typeface="+mn-ea"/>
              </a:rPr>
              <a:t>·</a:t>
            </a:r>
            <a:r>
              <a:rPr lang="zh-CN" altLang="en-US" dirty="0">
                <a:latin typeface="Arial" panose="020B0604020202020204" pitchFamily="34" charset="0"/>
                <a:ea typeface="+mn-ea"/>
              </a:rPr>
              <a:t>本地缓存、应用级缓存、页面级缓存等原生服务</a:t>
            </a:r>
            <a:endParaRPr lang="en-US" altLang="zh-CN" dirty="0">
              <a:latin typeface="Arial" panose="020B0604020202020204" pitchFamily="34" charset="0"/>
              <a:ea typeface="+mn-ea"/>
            </a:endParaRPr>
          </a:p>
          <a:p>
            <a:pPr marL="0" lvl="1" indent="0" eaLnBrk="1" hangingPunct="1"/>
            <a:r>
              <a:rPr lang="en-US" altLang="zh-CN" dirty="0">
                <a:latin typeface="Arial" panose="020B0604020202020204" pitchFamily="34" charset="0"/>
                <a:ea typeface="+mn-ea"/>
              </a:rPr>
              <a:t>·</a:t>
            </a:r>
            <a:r>
              <a:rPr lang="zh-CN" altLang="en-US" dirty="0">
                <a:latin typeface="Arial" panose="020B0604020202020204" pitchFamily="34" charset="0"/>
                <a:ea typeface="+mn-ea"/>
              </a:rPr>
              <a:t>双渲染</a:t>
            </a:r>
            <a:endParaRPr lang="en-US" altLang="zh-CN" dirty="0">
              <a:latin typeface="Arial" panose="020B0604020202020204" pitchFamily="34" charset="0"/>
              <a:ea typeface="+mn-ea"/>
            </a:endParaRPr>
          </a:p>
          <a:p>
            <a:pPr marL="0" lvl="1" indent="0" eaLnBrk="1" hangingPunct="1"/>
            <a:endParaRPr lang="en-US" altLang="zh-CN" dirty="0">
              <a:latin typeface="Arial" panose="020B0604020202020204" pitchFamily="34" charset="0"/>
              <a:ea typeface="+mn-ea"/>
            </a:endParaRPr>
          </a:p>
          <a:p>
            <a:pPr marL="0" lvl="1" indent="0" eaLnBrk="1" hangingPunct="1"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+mn-ea"/>
              </a:rPr>
              <a:t>设备服务</a:t>
            </a:r>
            <a:endParaRPr lang="en-US" altLang="zh-CN" dirty="0">
              <a:latin typeface="Arial" panose="020B0604020202020204" pitchFamily="34" charset="0"/>
              <a:ea typeface="+mn-ea"/>
            </a:endParaRPr>
          </a:p>
          <a:p>
            <a:pPr marL="0" lvl="1" indent="0" eaLnBrk="1" hangingPunct="1"/>
            <a:r>
              <a:rPr lang="en-US" altLang="zh-CN" dirty="0" err="1">
                <a:latin typeface="Arial" panose="020B0604020202020204" pitchFamily="34" charset="0"/>
                <a:ea typeface="+mn-ea"/>
              </a:rPr>
              <a:t>UMService+cordova</a:t>
            </a:r>
            <a:endParaRPr lang="en-US" altLang="zh-CN" dirty="0">
              <a:latin typeface="Arial" panose="020B0604020202020204" pitchFamily="34" charset="0"/>
              <a:ea typeface="+mn-ea"/>
            </a:endParaRPr>
          </a:p>
          <a:p>
            <a:pPr marL="0" lvl="1" indent="0" eaLnBrk="1" hangingPunct="1"/>
            <a:endParaRPr lang="en-US" altLang="zh-CN" dirty="0">
              <a:latin typeface="Arial" panose="020B0604020202020204" pitchFamily="34" charset="0"/>
              <a:ea typeface="+mn-ea"/>
            </a:endParaRPr>
          </a:p>
          <a:p>
            <a:pPr marL="0" lvl="1" indent="0" eaLnBrk="1" hangingPunct="1"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+mn-ea"/>
              </a:rPr>
              <a:t>开发体验</a:t>
            </a:r>
            <a:endParaRPr lang="en-US" altLang="zh-CN" dirty="0">
              <a:latin typeface="Arial" panose="020B0604020202020204" pitchFamily="34" charset="0"/>
              <a:ea typeface="+mn-ea"/>
            </a:endParaRPr>
          </a:p>
          <a:p>
            <a:pPr lvl="0"/>
            <a:endParaRPr lang="en-US" altLang="zh-CN" dirty="0">
              <a:latin typeface="Arial" panose="020B0604020202020204" pitchFamily="34" charset="0"/>
              <a:ea typeface="+mn-ea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22F1-0927-45BF-97AF-0D33C781A4B4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833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Sencha Touch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是一款移动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应用开发框架，界面美观，接近原生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22F1-0927-45BF-97AF-0D33C781A4B4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820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理解</a:t>
            </a:r>
            <a:r>
              <a:rPr lang="en-US" altLang="zh-CN" dirty="0"/>
              <a:t>summer</a:t>
            </a:r>
            <a:r>
              <a:rPr lang="zh-CN" altLang="en-US" dirty="0"/>
              <a:t>开发中的极致混合的概念，</a:t>
            </a:r>
            <a:endParaRPr lang="en-US" altLang="zh-CN" dirty="0"/>
          </a:p>
          <a:p>
            <a:r>
              <a:rPr lang="en-US" altLang="zh-CN" dirty="0"/>
              <a:t>H5\</a:t>
            </a:r>
            <a:r>
              <a:rPr lang="zh-CN" altLang="en-US" dirty="0"/>
              <a:t>原生</a:t>
            </a:r>
            <a:endParaRPr lang="en-US" altLang="zh-CN" dirty="0"/>
          </a:p>
          <a:p>
            <a:r>
              <a:rPr lang="zh-CN" altLang="en-US" dirty="0"/>
              <a:t>多窗口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平台对多窗口是怎么做的呢？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22F1-0927-45BF-97AF-0D33C781A4B4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875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商城式的</a:t>
            </a:r>
            <a:r>
              <a:rPr lang="en-US" altLang="zh-CN" dirty="0"/>
              <a:t>APP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22F1-0927-45BF-97AF-0D33C781A4B4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110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22F1-0927-45BF-97AF-0D33C781A4B4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299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-76192" y="3430601"/>
            <a:ext cx="101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企业互联网开放平台介绍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0860"/>
            <a:ext cx="5118408" cy="16136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408" y="860860"/>
            <a:ext cx="5029200" cy="16136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04" y="860860"/>
            <a:ext cx="9645804" cy="1626570"/>
          </a:xfrm>
          <a:prstGeom prst="rect">
            <a:avLst/>
          </a:prstGeom>
        </p:spPr>
      </p:pic>
      <p:sp>
        <p:nvSpPr>
          <p:cNvPr id="10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343196" y="5275794"/>
            <a:ext cx="1455848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 err="1">
                <a:solidFill>
                  <a:srgbClr val="A6A6A6"/>
                </a:solidFill>
                <a:cs typeface="Arial" panose="020B0604020202020204" pitchFamily="34" charset="0"/>
              </a:rPr>
              <a:t>Yonyou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 Software 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38791" y="121196"/>
            <a:ext cx="8212691" cy="471908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C8000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625253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0860"/>
            <a:ext cx="5118408" cy="16136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408" y="860860"/>
            <a:ext cx="5029200" cy="16136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04" y="860860"/>
            <a:ext cx="9645804" cy="1626570"/>
          </a:xfrm>
          <a:prstGeom prst="rect">
            <a:avLst/>
          </a:prstGeom>
        </p:spPr>
      </p:pic>
      <p:sp>
        <p:nvSpPr>
          <p:cNvPr id="10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"/>
            <a:ext cx="10160000" cy="5715000"/>
          </a:xfrm>
          <a:prstGeom prst="rect">
            <a:avLst/>
          </a:prstGeom>
          <a:solidFill>
            <a:srgbClr val="C80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5"/>
          <p:cNvSpPr txBox="1"/>
          <p:nvPr/>
        </p:nvSpPr>
        <p:spPr>
          <a:xfrm>
            <a:off x="794809" y="2281057"/>
            <a:ext cx="1979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Agency FB" panose="020B0503020202020204" pitchFamily="34" charset="0"/>
                <a:ea typeface="Adobe 宋体 Std L" pitchFamily="18" charset="-122"/>
              </a:rPr>
              <a:t>Contents</a:t>
            </a:r>
            <a:endParaRPr lang="zh-CN" altLang="en-US" sz="2400" dirty="0">
              <a:solidFill>
                <a:schemeClr val="bg1"/>
              </a:solidFill>
              <a:latin typeface="Agency FB" panose="020B0503020202020204" pitchFamily="34" charset="0"/>
              <a:ea typeface="Adobe 宋体 Std L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9410" y="1485913"/>
            <a:ext cx="1979189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750" b="1" dirty="0">
                <a:solidFill>
                  <a:schemeClr val="bg1"/>
                </a:solidFill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9" name="矩形 8"/>
          <p:cNvSpPr/>
          <p:nvPr/>
        </p:nvSpPr>
        <p:spPr>
          <a:xfrm>
            <a:off x="3538008" y="8756"/>
            <a:ext cx="6621992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/>
          <p:cNvSpPr/>
          <p:nvPr/>
        </p:nvSpPr>
        <p:spPr>
          <a:xfrm>
            <a:off x="3399813" y="0"/>
            <a:ext cx="78636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7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9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38791" y="78664"/>
            <a:ext cx="8212691" cy="471908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C8000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0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9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72088"/>
            <a:ext cx="10160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653608" y="5500849"/>
            <a:ext cx="1430200" cy="2000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Yonyou Network</a:t>
            </a:r>
            <a:r>
              <a:rPr lang="en-US" altLang="zh-CN" sz="700" b="1" baseline="0" dirty="0">
                <a:solidFill>
                  <a:srgbClr val="A6A6A6"/>
                </a:solidFill>
                <a:cs typeface="Arial" panose="020B0604020202020204" pitchFamily="34" charset="0"/>
              </a:rPr>
              <a:t> </a:t>
            </a:r>
            <a:r>
              <a:rPr lang="en-US" altLang="zh-CN" sz="700" b="1" dirty="0">
                <a:solidFill>
                  <a:srgbClr val="A6A6A6"/>
                </a:solidFill>
                <a:cs typeface="Arial" panose="020B0604020202020204" pitchFamily="34" charset="0"/>
              </a:rPr>
              <a:t>Corporation</a:t>
            </a:r>
            <a:endParaRPr lang="zh-CN" altLang="en-US" sz="700" b="1" dirty="0">
              <a:solidFill>
                <a:srgbClr val="A6A6A6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E:\yinfeifei\2012年工作项目\UFIDA用友 2012\用友 集团品推\李 莉\集团PPT模版2013\png\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7296"/>
            <a:ext cx="10160000" cy="15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 userDrawn="1"/>
        </p:nvSpPr>
        <p:spPr>
          <a:xfrm>
            <a:off x="2524836" y="3152633"/>
            <a:ext cx="13163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用友</a:t>
            </a:r>
          </a:p>
        </p:txBody>
      </p:sp>
      <p:sp>
        <p:nvSpPr>
          <p:cNvPr id="3" name="文本框 2"/>
          <p:cNvSpPr txBox="1"/>
          <p:nvPr userDrawn="1"/>
        </p:nvSpPr>
        <p:spPr>
          <a:xfrm>
            <a:off x="3964052" y="3244965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服务企业互联网化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F:\公司项目\2014项目\用友\UAP\基于大数据的实时分析与智慧决策PPT\美化\5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973" y="212990"/>
            <a:ext cx="2474737" cy="37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F:\公司项目\2014项目\用友\UAP\基于大数据的实时分析与智慧决策PPT\美化\6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056" y="1957917"/>
            <a:ext cx="4691944" cy="3757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5618428"/>
            <a:ext cx="10160000" cy="96573"/>
          </a:xfrm>
          <a:prstGeom prst="rect">
            <a:avLst/>
          </a:prstGeom>
          <a:solidFill>
            <a:srgbClr val="E6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500"/>
          </a:p>
        </p:txBody>
      </p:sp>
      <p:grpSp>
        <p:nvGrpSpPr>
          <p:cNvPr id="6" name="组合 6"/>
          <p:cNvGrpSpPr/>
          <p:nvPr userDrawn="1"/>
        </p:nvGrpSpPr>
        <p:grpSpPr bwMode="auto">
          <a:xfrm>
            <a:off x="7240765" y="457729"/>
            <a:ext cx="2640541" cy="254000"/>
            <a:chOff x="6516216" y="548680"/>
            <a:chExt cx="2376264" cy="305284"/>
          </a:xfrm>
        </p:grpSpPr>
        <p:sp>
          <p:nvSpPr>
            <p:cNvPr id="7" name="TextBox 5"/>
            <p:cNvSpPr txBox="1">
              <a:spLocks noChangeArrowheads="1"/>
            </p:cNvSpPr>
            <p:nvPr userDrawn="1"/>
          </p:nvSpPr>
          <p:spPr bwMode="auto">
            <a:xfrm>
              <a:off x="7020994" y="548680"/>
              <a:ext cx="1871486" cy="216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en-US" sz="1500"/>
            </a:p>
          </p:txBody>
        </p:sp>
        <p:sp>
          <p:nvSpPr>
            <p:cNvPr id="8" name="TextBox 6"/>
            <p:cNvSpPr txBox="1">
              <a:spLocks noChangeArrowheads="1"/>
            </p:cNvSpPr>
            <p:nvPr userDrawn="1"/>
          </p:nvSpPr>
          <p:spPr bwMode="auto">
            <a:xfrm>
              <a:off x="6516216" y="637721"/>
              <a:ext cx="1871486" cy="216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en-US" sz="1500"/>
            </a:p>
          </p:txBody>
        </p:sp>
      </p:grp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85392" y="149490"/>
            <a:ext cx="9292524" cy="408388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500" y="304274"/>
            <a:ext cx="8763000" cy="1104636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8500" y="1521354"/>
            <a:ext cx="8763000" cy="36261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98500" y="5296960"/>
            <a:ext cx="2286000" cy="304271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2019/3/5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65500" y="5296960"/>
            <a:ext cx="34290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175500" y="5296960"/>
            <a:ext cx="2286000" cy="304271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公司项目\2014项目\用友\2015年PPT模版\2\4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"/>
            <a:ext cx="10160000" cy="5715001"/>
          </a:xfrm>
          <a:prstGeom prst="rect">
            <a:avLst/>
          </a:prstGeom>
          <a:noFill/>
        </p:spPr>
      </p:pic>
      <p:pic>
        <p:nvPicPr>
          <p:cNvPr id="3" name="Picture 3" descr="F:\公司项目\2014项目\用友\2015年PPT模版\存图\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71037" y="227846"/>
            <a:ext cx="680151" cy="457150"/>
          </a:xfrm>
          <a:prstGeom prst="rect">
            <a:avLst/>
          </a:prstGeom>
          <a:noFill/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54000" y="209904"/>
            <a:ext cx="9144000" cy="464509"/>
          </a:xfrm>
          <a:prstGeom prst="rect">
            <a:avLst/>
          </a:prstGeom>
        </p:spPr>
        <p:txBody>
          <a:bodyPr/>
          <a:lstStyle>
            <a:lvl1pPr algn="l">
              <a:defRPr sz="222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409" y="0"/>
            <a:ext cx="1197591" cy="53226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7" r:id="rId4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D:/&#23398;&#20064;/&#36164;&#26009;/mobile&#30456;&#20851;&#36164;&#26009;/mobile&#21442;&#32771;&#36164;&#26009;/cid:07F09EC1-D34B-4CFC-B351-F7C4894A63DA@ufsoft.com.cn" TargetMode="External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64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/>
          <p:cNvSpPr txBox="1"/>
          <p:nvPr/>
        </p:nvSpPr>
        <p:spPr>
          <a:xfrm>
            <a:off x="6641910" y="332913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800" b="1" dirty="0">
              <a:solidFill>
                <a:srgbClr val="E6001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extBox 17"/>
          <p:cNvSpPr txBox="1"/>
          <p:nvPr/>
        </p:nvSpPr>
        <p:spPr>
          <a:xfrm>
            <a:off x="7617050" y="4366173"/>
            <a:ext cx="2316480" cy="1060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用友网络科技股份有限公司</a:t>
            </a:r>
          </a:p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技术培训部</a:t>
            </a:r>
            <a:endParaRPr lang="en-US" altLang="zh-CN" sz="1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1400" b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2019-01</a:t>
            </a:r>
            <a:endParaRPr lang="zh-CN" altLang="en-US" sz="1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35198" y="3022455"/>
            <a:ext cx="612986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altLang="zh-CN" sz="6000" b="1" dirty="0" err="1">
                <a:solidFill>
                  <a:srgbClr val="D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iuap</a:t>
            </a:r>
            <a:r>
              <a:rPr lang="en-US" altLang="zh-CN" sz="4800" b="1" dirty="0">
                <a:solidFill>
                  <a:srgbClr val="D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mobile</a:t>
            </a:r>
          </a:p>
          <a:p>
            <a:pPr algn="ctr"/>
            <a:r>
              <a:rPr lang="en-US" altLang="zh-CN" sz="3200" b="1" dirty="0">
                <a:solidFill>
                  <a:srgbClr val="D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---</a:t>
            </a:r>
            <a:r>
              <a:rPr lang="zh-CN" altLang="en-US" sz="3200" b="1" dirty="0">
                <a:solidFill>
                  <a:srgbClr val="D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开发平台</a:t>
            </a:r>
            <a:endParaRPr lang="en-US" altLang="zh-CN" sz="3200" b="1" dirty="0">
              <a:solidFill>
                <a:srgbClr val="D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338791" y="150224"/>
            <a:ext cx="8212691" cy="471908"/>
          </a:xfrm>
        </p:spPr>
        <p:txBody>
          <a:bodyPr/>
          <a:lstStyle/>
          <a:p>
            <a:pPr eaLnBrk="0" fontAlgn="base" hangingPunct="0">
              <a:spcAft>
                <a:spcPct val="0"/>
              </a:spcAft>
            </a:pPr>
            <a:r>
              <a:rPr lang="zh-CN" altLang="en-US" sz="1800" b="1" dirty="0">
                <a:solidFill>
                  <a:srgbClr val="FF0000"/>
                </a:solidFill>
              </a:rPr>
              <a:t>新建项目</a:t>
            </a:r>
            <a:r>
              <a:rPr lang="en-US" altLang="zh-CN" sz="1800" b="1" dirty="0">
                <a:solidFill>
                  <a:srgbClr val="FF0000"/>
                </a:solidFill>
              </a:rPr>
              <a:t>-</a:t>
            </a:r>
            <a:r>
              <a:rPr lang="zh-CN" altLang="en-US" sz="1800" b="1" dirty="0">
                <a:solidFill>
                  <a:srgbClr val="FF0000"/>
                </a:solidFill>
              </a:rPr>
              <a:t>开发视图</a:t>
            </a:r>
            <a:br>
              <a:rPr lang="zh-CN" altLang="en-US" sz="1800" b="1" dirty="0">
                <a:solidFill>
                  <a:srgbClr val="FF0000"/>
                </a:solidFill>
              </a:rPr>
            </a:br>
            <a:endParaRPr lang="zh-CN" altLang="en-US" sz="1800" b="1" dirty="0">
              <a:solidFill>
                <a:srgbClr val="FF0000"/>
              </a:solidFill>
            </a:endParaRPr>
          </a:p>
        </p:txBody>
      </p:sp>
      <p:pic>
        <p:nvPicPr>
          <p:cNvPr id="2" name="Picture 3" descr="C:\Users\Administrator\Desktop\文档图片\截图25.png截图2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6607" y="1157058"/>
            <a:ext cx="7850505" cy="44361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标题 1"/>
          <p:cNvSpPr>
            <a:spLocks noGrp="1"/>
          </p:cNvSpPr>
          <p:nvPr/>
        </p:nvSpPr>
        <p:spPr>
          <a:xfrm>
            <a:off x="869315" y="109855"/>
            <a:ext cx="6740525" cy="280670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zh-CN" altLang="en-US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06607" y="1673313"/>
          <a:ext cx="1654175" cy="3919220"/>
        </p:xfrm>
        <a:graphic>
          <a:graphicData uri="http://schemas.openxmlformats.org/drawingml/2006/table">
            <a:tbl>
              <a:tblPr/>
              <a:tblGrid>
                <a:gridCol w="165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19220">
                <a:tc>
                  <a:txBody>
                    <a:bodyPr/>
                    <a:lstStyle/>
                    <a:p>
                      <a:endParaRPr lang="en-US" altLang="zh-CN" sz="14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zh-CN" sz="14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zh-CN" sz="14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zh-CN" sz="14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zh-CN" sz="14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zh-CN" sz="14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zh-CN" sz="14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zh-CN" sz="14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en-US" altLang="zh-CN" sz="1400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</a:rPr>
                        <a:t>UAP</a:t>
                      </a:r>
                      <a:r>
                        <a:rPr lang="en-US" altLang="zh-CN" sz="1400" baseline="0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</a:rPr>
                        <a:t> Mobile</a:t>
                      </a:r>
                    </a:p>
                    <a:p>
                      <a:pPr algn="ctr"/>
                      <a:r>
                        <a:rPr lang="en-US" altLang="zh-CN" sz="1400" baseline="0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zh-CN" altLang="en-US" sz="1400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</a:rPr>
                        <a:t>视图</a:t>
                      </a:r>
                    </a:p>
                  </a:txBody>
                  <a:tcPr marT="34290" marB="3429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332537" y="1673313"/>
          <a:ext cx="4644390" cy="2616200"/>
        </p:xfrm>
        <a:graphic>
          <a:graphicData uri="http://schemas.openxmlformats.org/drawingml/2006/table">
            <a:tbl>
              <a:tblPr/>
              <a:tblGrid>
                <a:gridCol w="4644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16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Html UI</a:t>
                      </a:r>
                      <a:r>
                        <a:rPr lang="zh-CN" altLang="en-US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设计器</a:t>
                      </a:r>
                    </a:p>
                  </a:txBody>
                  <a:tcPr marT="34290" marB="34290"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7179492" y="1623148"/>
          <a:ext cx="1263015" cy="1958340"/>
        </p:xfrm>
        <a:graphic>
          <a:graphicData uri="http://schemas.openxmlformats.org/drawingml/2006/table">
            <a:tbl>
              <a:tblPr/>
              <a:tblGrid>
                <a:gridCol w="1263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58340">
                <a:tc>
                  <a:txBody>
                    <a:bodyPr/>
                    <a:lstStyle/>
                    <a:p>
                      <a:endParaRPr lang="en-US" altLang="zh-CN" sz="1400" dirty="0">
                        <a:ln>
                          <a:solidFill>
                            <a:srgbClr val="FF0000"/>
                          </a:solidFill>
                        </a:ln>
                      </a:endParaRPr>
                    </a:p>
                    <a:p>
                      <a:endParaRPr lang="en-US" altLang="zh-CN" sz="1400" dirty="0">
                        <a:ln>
                          <a:solidFill>
                            <a:srgbClr val="FF0000"/>
                          </a:solidFill>
                        </a:ln>
                      </a:endParaRPr>
                    </a:p>
                    <a:p>
                      <a:r>
                        <a:rPr lang="en-US" altLang="zh-CN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     </a:t>
                      </a:r>
                      <a:r>
                        <a:rPr lang="zh-CN" altLang="en-US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属性视图</a:t>
                      </a:r>
                    </a:p>
                  </a:txBody>
                  <a:tcPr marT="34290" marB="34290" anchor="ctr"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334442" y="4483823"/>
          <a:ext cx="4659630" cy="1029970"/>
        </p:xfrm>
        <a:graphic>
          <a:graphicData uri="http://schemas.openxmlformats.org/drawingml/2006/table">
            <a:tbl>
              <a:tblPr/>
              <a:tblGrid>
                <a:gridCol w="4659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99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   控制台</a:t>
                      </a:r>
                    </a:p>
                  </a:txBody>
                  <a:tcPr marT="34290" marB="34290" anchor="ctr"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7164252" y="3658958"/>
          <a:ext cx="1293495" cy="1854835"/>
        </p:xfrm>
        <a:graphic>
          <a:graphicData uri="http://schemas.openxmlformats.org/drawingml/2006/table">
            <a:tbl>
              <a:tblPr/>
              <a:tblGrid>
                <a:gridCol w="1293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4835">
                <a:tc>
                  <a:txBody>
                    <a:bodyPr/>
                    <a:lstStyle/>
                    <a:p>
                      <a:endParaRPr lang="en-US" altLang="zh-CN" sz="1400" dirty="0">
                        <a:ln>
                          <a:solidFill>
                            <a:srgbClr val="FF0000"/>
                          </a:solidFill>
                        </a:ln>
                      </a:endParaRPr>
                    </a:p>
                    <a:p>
                      <a:endParaRPr lang="en-US" altLang="zh-CN" sz="1400" dirty="0">
                        <a:ln>
                          <a:solidFill>
                            <a:srgbClr val="FF0000"/>
                          </a:solidFill>
                        </a:ln>
                      </a:endParaRPr>
                    </a:p>
                    <a:p>
                      <a:r>
                        <a:rPr lang="en-US" altLang="zh-CN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     </a:t>
                      </a:r>
                      <a:r>
                        <a:rPr lang="zh-CN" altLang="en-US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大纲视图</a:t>
                      </a:r>
                    </a:p>
                  </a:txBody>
                  <a:tcPr marT="34290" marB="34290" anchor="ctr"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TextBox 7"/>
          <p:cNvSpPr txBox="1"/>
          <p:nvPr/>
        </p:nvSpPr>
        <p:spPr>
          <a:xfrm>
            <a:off x="680902" y="741768"/>
            <a:ext cx="7948295" cy="6400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eaLnBrk="1" hangingPunct="1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可以通过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【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窗口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】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【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视图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】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开发相应视图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标题 1"/>
          <p:cNvSpPr>
            <a:spLocks noGrp="1"/>
          </p:cNvSpPr>
          <p:nvPr/>
        </p:nvSpPr>
        <p:spPr>
          <a:xfrm>
            <a:off x="304800" y="114300"/>
            <a:ext cx="7391400" cy="319088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前端</a:t>
            </a:r>
            <a:r>
              <a:rPr lang="en-US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UI-html</a:t>
            </a:r>
            <a:endParaRPr lang="zh-CN" altLang="en-US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17762" name="Picture 2" descr="C:\Users\Administrator\Desktop\文档图片\截图27.png截图2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1300" y="1369695"/>
            <a:ext cx="4670425" cy="3892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7763" name="TextBox 4"/>
          <p:cNvSpPr txBox="1"/>
          <p:nvPr/>
        </p:nvSpPr>
        <p:spPr>
          <a:xfrm>
            <a:off x="214313" y="714375"/>
            <a:ext cx="6858000" cy="3381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eaLnBrk="1" hangingPunct="1"/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选择项目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html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，右键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HTML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目录，选择新建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HTML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页面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标题 1"/>
          <p:cNvSpPr>
            <a:spLocks noGrp="1"/>
          </p:cNvSpPr>
          <p:nvPr/>
        </p:nvSpPr>
        <p:spPr>
          <a:xfrm>
            <a:off x="183515" y="149225"/>
            <a:ext cx="7391400" cy="319088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前端</a:t>
            </a:r>
            <a:r>
              <a:rPr lang="en-US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UI-html</a:t>
            </a:r>
            <a:endParaRPr lang="zh-CN" altLang="en-US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9810" name="TextBox 4"/>
          <p:cNvSpPr txBox="1"/>
          <p:nvPr/>
        </p:nvSpPr>
        <p:spPr>
          <a:xfrm>
            <a:off x="325262" y="749300"/>
            <a:ext cx="6858000" cy="3381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eaLnBrk="1" hangingPunct="1"/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选择项目模板</a:t>
            </a:r>
          </a:p>
        </p:txBody>
      </p:sp>
      <p:sp>
        <p:nvSpPr>
          <p:cNvPr id="6" name="矩形 5"/>
          <p:cNvSpPr/>
          <p:nvPr/>
        </p:nvSpPr>
        <p:spPr>
          <a:xfrm>
            <a:off x="5472430" y="3392488"/>
            <a:ext cx="2857500" cy="1214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使用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ump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框架新建的项目，在创建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html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时，平台会提供大量丰富的模板供开发者选择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9812" name="Picture 3" descr="C:\Users\Administrator\Desktop\文档图片\截图28.png截图2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3684" y="1220788"/>
            <a:ext cx="4386580" cy="3600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标题 1"/>
          <p:cNvSpPr>
            <a:spLocks noGrp="1"/>
          </p:cNvSpPr>
          <p:nvPr/>
        </p:nvSpPr>
        <p:spPr>
          <a:xfrm>
            <a:off x="304800" y="114300"/>
            <a:ext cx="7391400" cy="319088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前端</a:t>
            </a:r>
            <a:r>
              <a:rPr lang="en-US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UI-html</a:t>
            </a:r>
            <a:endParaRPr lang="zh-CN" altLang="en-US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21858" name="TextBox 4"/>
          <p:cNvSpPr txBox="1"/>
          <p:nvPr/>
        </p:nvSpPr>
        <p:spPr>
          <a:xfrm>
            <a:off x="214313" y="714375"/>
            <a:ext cx="6858000" cy="3381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eaLnBrk="1" hangingPunct="1"/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在浏览器中预览：默认使用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chrome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浏览器</a:t>
            </a:r>
          </a:p>
        </p:txBody>
      </p:sp>
      <p:pic>
        <p:nvPicPr>
          <p:cNvPr id="12185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55" y="1314450"/>
            <a:ext cx="7931150" cy="3600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标题 1"/>
          <p:cNvSpPr>
            <a:spLocks noGrp="1"/>
          </p:cNvSpPr>
          <p:nvPr/>
        </p:nvSpPr>
        <p:spPr>
          <a:xfrm>
            <a:off x="614680" y="173990"/>
            <a:ext cx="7391400" cy="319088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前端</a:t>
            </a:r>
            <a:r>
              <a:rPr lang="en-US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UI-html</a:t>
            </a:r>
            <a:endParaRPr lang="zh-CN" altLang="en-US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23906" name="TextBox 4"/>
          <p:cNvSpPr txBox="1"/>
          <p:nvPr/>
        </p:nvSpPr>
        <p:spPr>
          <a:xfrm>
            <a:off x="524193" y="774065"/>
            <a:ext cx="6858000" cy="3381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eaLnBrk="1" hangingPunct="1"/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预览效果</a:t>
            </a:r>
          </a:p>
        </p:txBody>
      </p:sp>
      <p:pic>
        <p:nvPicPr>
          <p:cNvPr id="12390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202690"/>
            <a:ext cx="7177405" cy="36842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6613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010" y="1202690"/>
            <a:ext cx="4741545" cy="3693795"/>
          </a:xfrm>
          <a:prstGeom prst="rect">
            <a:avLst/>
          </a:prstGeom>
          <a:solidFill>
            <a:srgbClr val="8EB4E3"/>
          </a:solidFill>
          <a:ln w="9525" cap="flat" cmpd="sng">
            <a:solidFill>
              <a:srgbClr val="8EB4E3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0" name="右箭头 9"/>
          <p:cNvSpPr/>
          <p:nvPr/>
        </p:nvSpPr>
        <p:spPr>
          <a:xfrm>
            <a:off x="3596005" y="2774315"/>
            <a:ext cx="642938" cy="42862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6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标题 1"/>
          <p:cNvSpPr>
            <a:spLocks noGrp="1"/>
          </p:cNvSpPr>
          <p:nvPr/>
        </p:nvSpPr>
        <p:spPr>
          <a:xfrm>
            <a:off x="304800" y="128814"/>
            <a:ext cx="7391400" cy="319088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前端</a:t>
            </a:r>
            <a:r>
              <a:rPr lang="en-US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UI-html</a:t>
            </a:r>
            <a:endParaRPr lang="zh-CN" altLang="en-US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25954" name="TextBox 4"/>
          <p:cNvSpPr txBox="1"/>
          <p:nvPr/>
        </p:nvSpPr>
        <p:spPr>
          <a:xfrm>
            <a:off x="214313" y="714375"/>
            <a:ext cx="6858000" cy="3381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eaLnBrk="1" hangingPunct="1"/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插入控件：新建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html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后，在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html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合适的位置，插入控件</a:t>
            </a:r>
          </a:p>
        </p:txBody>
      </p:sp>
      <p:pic>
        <p:nvPicPr>
          <p:cNvPr id="125955" name="Picture 2" descr="C:\Users\Administrator\Desktop\文档图片\截图31.png截图31"/>
          <p:cNvPicPr>
            <a:picLocks noChangeAspect="1"/>
          </p:cNvPicPr>
          <p:nvPr/>
        </p:nvPicPr>
        <p:blipFill>
          <a:blip r:embed="rId2"/>
          <a:srcRect b="3429"/>
          <a:stretch>
            <a:fillRect/>
          </a:stretch>
        </p:blipFill>
        <p:spPr>
          <a:xfrm>
            <a:off x="567690" y="1187992"/>
            <a:ext cx="8429625" cy="4327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8659" name="Picture 3" descr="C:\Users\Administrator\Desktop\文档图片\截图32.png截图3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54676" y="1556927"/>
            <a:ext cx="5544820" cy="3600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8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标题 1"/>
          <p:cNvSpPr>
            <a:spLocks noGrp="1"/>
          </p:cNvSpPr>
          <p:nvPr/>
        </p:nvSpPr>
        <p:spPr>
          <a:xfrm>
            <a:off x="280670" y="180522"/>
            <a:ext cx="7391400" cy="319088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前端</a:t>
            </a:r>
            <a:r>
              <a:rPr lang="en-US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UI-css</a:t>
            </a:r>
            <a:endParaRPr lang="zh-CN" altLang="en-US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28002" name="TextBox 4"/>
          <p:cNvSpPr txBox="1"/>
          <p:nvPr/>
        </p:nvSpPr>
        <p:spPr>
          <a:xfrm>
            <a:off x="190183" y="809625"/>
            <a:ext cx="6858000" cy="3381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eaLnBrk="1" hangingPunct="1"/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创建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css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：可以是空白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CSS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，也可以从预置框架中引入</a:t>
            </a:r>
          </a:p>
        </p:txBody>
      </p:sp>
      <p:pic>
        <p:nvPicPr>
          <p:cNvPr id="128003" name="Picture 3" descr="C:\Users\Administrator\Desktop\文档图片\截图33.png截图3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7975" y="1408748"/>
            <a:ext cx="4180840" cy="35356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9684" name="Picture 4" descr="C:\Users\Administrator\Desktop\文档图片\截图34.png截图3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57825" y="1249998"/>
            <a:ext cx="4077970" cy="39223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右箭头 8"/>
          <p:cNvSpPr/>
          <p:nvPr/>
        </p:nvSpPr>
        <p:spPr>
          <a:xfrm>
            <a:off x="4810125" y="2857818"/>
            <a:ext cx="539750" cy="360363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9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标题 1"/>
          <p:cNvSpPr>
            <a:spLocks noGrp="1"/>
          </p:cNvSpPr>
          <p:nvPr/>
        </p:nvSpPr>
        <p:spPr>
          <a:xfrm>
            <a:off x="280670" y="180522"/>
            <a:ext cx="7391400" cy="319088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前端</a:t>
            </a:r>
            <a:r>
              <a:rPr lang="en-US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UI-css</a:t>
            </a:r>
            <a:endParaRPr lang="zh-CN" altLang="en-US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28002" name="TextBox 4"/>
          <p:cNvSpPr txBox="1"/>
          <p:nvPr/>
        </p:nvSpPr>
        <p:spPr>
          <a:xfrm>
            <a:off x="190183" y="795111"/>
            <a:ext cx="6858000" cy="3381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eaLnBrk="1" hangingPunct="1"/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 编辑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CSS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54" y="1457778"/>
            <a:ext cx="7200000" cy="35529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标题 1"/>
          <p:cNvSpPr>
            <a:spLocks noGrp="1"/>
          </p:cNvSpPr>
          <p:nvPr/>
        </p:nvSpPr>
        <p:spPr>
          <a:xfrm>
            <a:off x="304800" y="114300"/>
            <a:ext cx="8246110" cy="362585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前端</a:t>
            </a:r>
            <a:r>
              <a:rPr lang="en-US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UI-javascript</a:t>
            </a:r>
            <a:endParaRPr lang="zh-CN" altLang="en-US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30050" name="TextBox 4"/>
          <p:cNvSpPr txBox="1"/>
          <p:nvPr/>
        </p:nvSpPr>
        <p:spPr>
          <a:xfrm>
            <a:off x="214630" y="714375"/>
            <a:ext cx="7651115" cy="3352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eaLnBrk="1" hangingPunct="1"/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创建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javascript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：可以是空白</a:t>
            </a:r>
            <a:r>
              <a:rPr lang="en-US" altLang="zh-CN" sz="1600" dirty="0" err="1">
                <a:latin typeface="Arial" panose="020B0604020202020204" pitchFamily="34" charset="0"/>
                <a:ea typeface="宋体" panose="02010600030101010101" pitchFamily="2" charset="-122"/>
              </a:rPr>
              <a:t>js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，也可以从预置框架中引入</a:t>
            </a:r>
          </a:p>
        </p:txBody>
      </p:sp>
      <p:pic>
        <p:nvPicPr>
          <p:cNvPr id="130051" name="Picture 2" descr="C:\Users\Administrator\Desktop\文档图片\截图37.png截图3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2108" y="1143000"/>
            <a:ext cx="4350385" cy="40887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0707" name="Picture 3" descr="C:\Users\Administrator\Desktop\文档图片\截图35.png截图3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24195" y="1114425"/>
            <a:ext cx="3622040" cy="40887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右箭头 8"/>
          <p:cNvSpPr/>
          <p:nvPr/>
        </p:nvSpPr>
        <p:spPr>
          <a:xfrm>
            <a:off x="4853940" y="2786380"/>
            <a:ext cx="601980" cy="40957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0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标题 1"/>
          <p:cNvSpPr>
            <a:spLocks noGrp="1"/>
          </p:cNvSpPr>
          <p:nvPr/>
        </p:nvSpPr>
        <p:spPr>
          <a:xfrm>
            <a:off x="280670" y="180522"/>
            <a:ext cx="7391400" cy="319088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前端</a:t>
            </a:r>
            <a:r>
              <a:rPr lang="en-US" altLang="zh-CN" dirty="0"/>
              <a:t>UI-</a:t>
            </a:r>
            <a:r>
              <a:rPr lang="en-US" altLang="zh-CN" dirty="0" err="1"/>
              <a:t>javascript</a:t>
            </a:r>
            <a:endParaRPr lang="zh-CN" altLang="en-US" dirty="0"/>
          </a:p>
        </p:txBody>
      </p:sp>
      <p:sp>
        <p:nvSpPr>
          <p:cNvPr id="128002" name="TextBox 4"/>
          <p:cNvSpPr txBox="1"/>
          <p:nvPr/>
        </p:nvSpPr>
        <p:spPr>
          <a:xfrm>
            <a:off x="190183" y="795111"/>
            <a:ext cx="6858000" cy="3381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eaLnBrk="1" hangingPunct="1"/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 编辑</a:t>
            </a:r>
            <a:r>
              <a:rPr lang="en-US" altLang="zh-CN" sz="1600" dirty="0" err="1">
                <a:latin typeface="Arial" panose="020B0604020202020204" pitchFamily="34" charset="0"/>
                <a:ea typeface="宋体" panose="02010600030101010101" pitchFamily="2" charset="-122"/>
              </a:rPr>
              <a:t>javascript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71" y="1428750"/>
            <a:ext cx="7200000" cy="35612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extBox 2"/>
          <p:cNvSpPr txBox="1"/>
          <p:nvPr/>
        </p:nvSpPr>
        <p:spPr>
          <a:xfrm>
            <a:off x="3004457" y="2107297"/>
            <a:ext cx="5102313" cy="132343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eaLnBrk="1" hangingPunct="1"/>
            <a:r>
              <a:rPr lang="zh-CN" altLang="en-US" sz="8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快速入门</a:t>
            </a:r>
            <a:endParaRPr lang="en-US" altLang="zh-CN" sz="8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标题 1"/>
          <p:cNvSpPr>
            <a:spLocks noGrp="1"/>
          </p:cNvSpPr>
          <p:nvPr/>
        </p:nvSpPr>
        <p:spPr>
          <a:xfrm>
            <a:off x="304800" y="114300"/>
            <a:ext cx="7391400" cy="319088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编译</a:t>
            </a:r>
            <a:r>
              <a:rPr lang="en-US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</a:t>
            </a:r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配置应用起始页</a:t>
            </a:r>
            <a:b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lang="zh-CN" altLang="en-US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34146" name="TextBox 3"/>
          <p:cNvSpPr txBox="1"/>
          <p:nvPr/>
        </p:nvSpPr>
        <p:spPr>
          <a:xfrm>
            <a:off x="428625" y="642938"/>
            <a:ext cx="8286750" cy="3698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eaLnBrk="1" hangingPunct="1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更改起始页：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【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项目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】【config.xml】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323975"/>
            <a:ext cx="7920000" cy="3902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标题 1"/>
          <p:cNvSpPr>
            <a:spLocks noGrp="1"/>
          </p:cNvSpPr>
          <p:nvPr/>
        </p:nvSpPr>
        <p:spPr>
          <a:xfrm>
            <a:off x="257175" y="221615"/>
            <a:ext cx="7391400" cy="319088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编译</a:t>
            </a:r>
            <a:r>
              <a:rPr lang="en-US" altLang="zh-CN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</a:t>
            </a:r>
            <a:r>
              <a:rPr lang="zh-CN" altLang="en-US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新云端打包</a:t>
            </a:r>
            <a:endParaRPr lang="zh-CN" altLang="en-US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36194" name="TextBox 3"/>
          <p:cNvSpPr txBox="1"/>
          <p:nvPr/>
        </p:nvSpPr>
        <p:spPr>
          <a:xfrm>
            <a:off x="381000" y="750253"/>
            <a:ext cx="8286750" cy="3698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eaLnBrk="1" hangingPunct="1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生成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Android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</a:rPr>
              <a:t>iOS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安装包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8" y="1598884"/>
            <a:ext cx="2675763" cy="360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03" y="698702"/>
            <a:ext cx="2711066" cy="25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003" y="3270253"/>
            <a:ext cx="2711066" cy="2520000"/>
          </a:xfrm>
          <a:prstGeom prst="rect">
            <a:avLst/>
          </a:prstGeom>
        </p:spPr>
      </p:pic>
      <p:sp>
        <p:nvSpPr>
          <p:cNvPr id="10" name="左右箭头 63"/>
          <p:cNvSpPr>
            <a:spLocks noChangeArrowheads="1"/>
          </p:cNvSpPr>
          <p:nvPr/>
        </p:nvSpPr>
        <p:spPr bwMode="auto">
          <a:xfrm rot="19828788">
            <a:off x="4044732" y="2032819"/>
            <a:ext cx="1508881" cy="358837"/>
          </a:xfrm>
          <a:prstGeom prst="notchedRightArrow">
            <a:avLst/>
          </a:prstGeom>
          <a:solidFill>
            <a:schemeClr val="accent3">
              <a:lumMod val="60000"/>
              <a:lumOff val="40000"/>
            </a:schemeClr>
          </a:solidFill>
          <a:ln w="9525" algn="ctr">
            <a:solidFill>
              <a:srgbClr val="92D050"/>
            </a:solidFill>
            <a:round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左右箭头 63"/>
          <p:cNvSpPr>
            <a:spLocks noChangeArrowheads="1"/>
          </p:cNvSpPr>
          <p:nvPr/>
        </p:nvSpPr>
        <p:spPr bwMode="auto">
          <a:xfrm rot="686736">
            <a:off x="4151522" y="4025274"/>
            <a:ext cx="1508881" cy="358837"/>
          </a:xfrm>
          <a:prstGeom prst="notchedRightArrow">
            <a:avLst/>
          </a:prstGeom>
          <a:solidFill>
            <a:schemeClr val="accent3">
              <a:lumMod val="60000"/>
              <a:lumOff val="40000"/>
            </a:schemeClr>
          </a:solidFill>
          <a:ln w="9525" algn="ctr">
            <a:solidFill>
              <a:srgbClr val="92D050"/>
            </a:solidFill>
            <a:round/>
          </a:ln>
        </p:spPr>
        <p:txBody>
          <a:bodyPr lIns="68580" tIns="34290" rIns="68580" bIns="3429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标题 1"/>
          <p:cNvSpPr>
            <a:spLocks noGrp="1"/>
          </p:cNvSpPr>
          <p:nvPr/>
        </p:nvSpPr>
        <p:spPr>
          <a:xfrm>
            <a:off x="352425" y="198120"/>
            <a:ext cx="7391400" cy="319088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编译</a:t>
            </a:r>
            <a:r>
              <a:rPr lang="en-US" altLang="zh-CN" dirty="0"/>
              <a:t>-</a:t>
            </a:r>
            <a:r>
              <a:rPr lang="zh-CN" altLang="en-US" dirty="0"/>
              <a:t>新云端打包</a:t>
            </a:r>
          </a:p>
        </p:txBody>
      </p:sp>
      <p:sp>
        <p:nvSpPr>
          <p:cNvPr id="144388" name="TextBox 3"/>
          <p:cNvSpPr txBox="1"/>
          <p:nvPr/>
        </p:nvSpPr>
        <p:spPr>
          <a:xfrm>
            <a:off x="476250" y="726758"/>
            <a:ext cx="8286750" cy="3698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eaLnBrk="1" hangingPunct="1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二维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码扫描下载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69581" y="2350318"/>
            <a:ext cx="2428875" cy="2000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400" dirty="0">
              <a:solidFill>
                <a:schemeClr val="tx1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/>
                </a:solidFill>
              </a:rPr>
              <a:t>使用微信、扫一扫或者其他扫码工具扫码安装应用。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400" dirty="0">
              <a:solidFill>
                <a:schemeClr val="tx1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chemeClr val="tx1"/>
                </a:solidFill>
              </a:rPr>
              <a:t>Ps:</a:t>
            </a:r>
            <a:r>
              <a:rPr lang="zh-CN" altLang="en-US" sz="1400" dirty="0">
                <a:solidFill>
                  <a:schemeClr val="tx1"/>
                </a:solidFill>
              </a:rPr>
              <a:t>微信扫码后，使用</a:t>
            </a:r>
            <a:r>
              <a:rPr lang="en-US" altLang="zh-CN" sz="1400" dirty="0">
                <a:solidFill>
                  <a:schemeClr val="tx1"/>
                </a:solidFill>
              </a:rPr>
              <a:t>safari</a:t>
            </a:r>
            <a:r>
              <a:rPr lang="zh-CN" altLang="en-US" sz="1400" dirty="0">
                <a:solidFill>
                  <a:schemeClr val="tx1"/>
                </a:solidFill>
              </a:rPr>
              <a:t>打开安装应用即可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932" y="1550443"/>
            <a:ext cx="3161905" cy="36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/>
        </p:nvGraphicFramePr>
        <p:xfrm>
          <a:off x="1907822" y="1320800"/>
          <a:ext cx="5847645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1"/>
          <p:cNvSpPr>
            <a:spLocks noGrp="1"/>
          </p:cNvSpPr>
          <p:nvPr/>
        </p:nvSpPr>
        <p:spPr>
          <a:xfrm>
            <a:off x="352425" y="198120"/>
            <a:ext cx="7391400" cy="319088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移动开发者</a:t>
            </a:r>
            <a:endParaRPr lang="zh-CN" altLang="en-US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标题 1"/>
          <p:cNvSpPr>
            <a:spLocks noGrp="1"/>
          </p:cNvSpPr>
          <p:nvPr/>
        </p:nvSpPr>
        <p:spPr>
          <a:xfrm>
            <a:off x="292735" y="245745"/>
            <a:ext cx="7391400" cy="319088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打包</a:t>
            </a:r>
            <a:r>
              <a:rPr lang="en-US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-iOS</a:t>
            </a:r>
            <a:endParaRPr lang="zh-CN" altLang="en-US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4643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60" y="1587313"/>
            <a:ext cx="6802755" cy="32073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6435" name="TextBox 3"/>
          <p:cNvSpPr txBox="1"/>
          <p:nvPr/>
        </p:nvSpPr>
        <p:spPr>
          <a:xfrm>
            <a:off x="416560" y="774383"/>
            <a:ext cx="8286750" cy="9233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eaLnBrk="1" hangingPunct="1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移动开发者账号：查看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iOS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打包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 eaLnBrk="1" hangingPunct="1"/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/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打包服务器地址：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https://</a:t>
            </a:r>
            <a:r>
              <a:rPr lang="en-US" altLang="zh-CN" b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mbs.yyuap.com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45435" y="4835338"/>
            <a:ext cx="4838700" cy="339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查看打包证书、安装载二维码；下载日志、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ipa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文件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292735" y="245745"/>
            <a:ext cx="7391400" cy="319088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打包</a:t>
            </a:r>
            <a:r>
              <a:rPr lang="en-US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-iOS</a:t>
            </a:r>
            <a:endParaRPr lang="zh-CN" altLang="en-US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" y="851263"/>
            <a:ext cx="8495071" cy="34497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20178" y="4630994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查看工程源码，以及相应的安装文件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292735" y="245745"/>
            <a:ext cx="7391400" cy="319088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打包</a:t>
            </a:r>
            <a:r>
              <a:rPr lang="en-US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-iOS</a:t>
            </a:r>
            <a:endParaRPr lang="zh-CN" altLang="en-US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594" y="856464"/>
            <a:ext cx="6705233" cy="1901484"/>
          </a:xfrm>
          <a:prstGeom prst="rect">
            <a:avLst/>
          </a:prstGeom>
        </p:spPr>
      </p:pic>
      <p:sp>
        <p:nvSpPr>
          <p:cNvPr id="5" name="箭头: 下 4"/>
          <p:cNvSpPr/>
          <p:nvPr/>
        </p:nvSpPr>
        <p:spPr>
          <a:xfrm>
            <a:off x="4783210" y="2685294"/>
            <a:ext cx="294968" cy="6341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674" y="3319475"/>
            <a:ext cx="4218039" cy="2260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标题 1"/>
          <p:cNvSpPr>
            <a:spLocks noGrp="1"/>
          </p:cNvSpPr>
          <p:nvPr/>
        </p:nvSpPr>
        <p:spPr>
          <a:xfrm>
            <a:off x="316865" y="233680"/>
            <a:ext cx="7391400" cy="319088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打包</a:t>
            </a:r>
            <a:r>
              <a:rPr lang="en-US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-iOS</a:t>
            </a:r>
            <a:endParaRPr lang="zh-CN" altLang="en-US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4745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" y="1364530"/>
            <a:ext cx="5759450" cy="260511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7459" name="TextBox 3"/>
          <p:cNvSpPr txBox="1"/>
          <p:nvPr/>
        </p:nvSpPr>
        <p:spPr>
          <a:xfrm>
            <a:off x="440690" y="762318"/>
            <a:ext cx="8286750" cy="3698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eaLnBrk="1" hangingPunct="1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移动开发者账号：上传自己的证书</a:t>
            </a:r>
          </a:p>
        </p:txBody>
      </p:sp>
      <p:sp>
        <p:nvSpPr>
          <p:cNvPr id="6" name="矩形 5"/>
          <p:cNvSpPr/>
          <p:nvPr/>
        </p:nvSpPr>
        <p:spPr>
          <a:xfrm>
            <a:off x="6546850" y="2476818"/>
            <a:ext cx="2786063" cy="2357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使用移动开发者账号可以上传自己的证书（应用的正式发布需要自己的证书），并且设定默认证书，开发工具打包时，自动选择该默认证书；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如果不添加证书，开发工具打包使用的是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mobile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平台的证书。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extBox 2"/>
          <p:cNvSpPr txBox="1"/>
          <p:nvPr/>
        </p:nvSpPr>
        <p:spPr>
          <a:xfrm>
            <a:off x="3004457" y="2107297"/>
            <a:ext cx="5102313" cy="132343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eaLnBrk="1" hangingPunct="1"/>
            <a:r>
              <a:rPr lang="zh-CN" altLang="en-US" sz="8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平台认知</a:t>
            </a:r>
            <a:endParaRPr lang="en-US" altLang="zh-CN" sz="8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标题 1"/>
          <p:cNvSpPr>
            <a:spLocks noGrp="1"/>
          </p:cNvSpPr>
          <p:nvPr/>
        </p:nvSpPr>
        <p:spPr>
          <a:xfrm>
            <a:off x="304800" y="114300"/>
            <a:ext cx="7391400" cy="319088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s</a:t>
            </a:r>
            <a:r>
              <a:rPr lang="en-US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ummer</a:t>
            </a:r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是什么？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957354" y="2074460"/>
            <a:ext cx="3477692" cy="3177509"/>
            <a:chOff x="2168525" y="896938"/>
            <a:chExt cx="5903913" cy="4103687"/>
          </a:xfrm>
        </p:grpSpPr>
        <p:pic>
          <p:nvPicPr>
            <p:cNvPr id="96258" name="59B3D1B9-6F55-4EB5-BF6B-30B84A2B5168" descr="cid:07F09EC1-D34B-4CFC-B351-F7C4894A63DA@ufsoft.com.cn"/>
            <p:cNvPicPr>
              <a:picLocks noChangeAspect="1"/>
            </p:cNvPicPr>
            <p:nvPr/>
          </p:nvPicPr>
          <p:blipFill>
            <a:blip r:embed="rId3" r:link="rId4"/>
            <a:stretch>
              <a:fillRect/>
            </a:stretch>
          </p:blipFill>
          <p:spPr>
            <a:xfrm>
              <a:off x="2168525" y="896938"/>
              <a:ext cx="4067175" cy="32893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6259" name="图片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7038" y="1004888"/>
              <a:ext cx="469900" cy="50006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6260" name="图片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2125" y="1760538"/>
              <a:ext cx="1085850" cy="26035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6261" name="图片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1713" y="1274763"/>
              <a:ext cx="427037" cy="23495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6262" name="图片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48475" y="2192338"/>
              <a:ext cx="374650" cy="49212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6263" name="图片 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48475" y="2840038"/>
              <a:ext cx="619125" cy="21431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6264" name="图片 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48475" y="3217863"/>
              <a:ext cx="647700" cy="18891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" name="矩形 11"/>
            <p:cNvSpPr/>
            <p:nvPr/>
          </p:nvSpPr>
          <p:spPr>
            <a:xfrm>
              <a:off x="2168525" y="4244975"/>
              <a:ext cx="5903913" cy="7556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311400" y="4352925"/>
              <a:ext cx="3816350" cy="269875"/>
            </a:xfrm>
            <a:prstGeom prst="rect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触摸交互：上下滑动翻页、左右滑屏、点击、手势等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272213" y="4352925"/>
              <a:ext cx="1439863" cy="26987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多窗口切换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5480050" y="4676775"/>
              <a:ext cx="1439863" cy="26987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数据本地存储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2311400" y="4676775"/>
              <a:ext cx="1439863" cy="26987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服务访问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3895725" y="4676775"/>
              <a:ext cx="1439863" cy="269875"/>
            </a:xfrm>
            <a:prstGeom prst="rect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设备访问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7072313" y="4676775"/>
              <a:ext cx="784225" cy="269875"/>
            </a:xfrm>
            <a:prstGeom prst="rect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。。。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04800" y="835123"/>
            <a:ext cx="8417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基于</a:t>
            </a:r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HTML5</a:t>
            </a: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技术的跨平台移动应用快速开发一体化解决方案</a:t>
            </a:r>
            <a:endParaRPr lang="en-US" altLang="zh-C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使用</a:t>
            </a:r>
            <a:r>
              <a:rPr lang="en-US" altLang="zh-CN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HTML5+CSS3+JavaScript</a:t>
            </a:r>
            <a:r>
              <a:rPr lang="zh-CN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技术快速开发与原生应用相媲美的移动应用</a:t>
            </a:r>
            <a:endParaRPr lang="en-US" altLang="zh-CN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/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129051" y="3374296"/>
            <a:ext cx="668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极致混合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891995" y="2359313"/>
            <a:ext cx="2705627" cy="2884957"/>
            <a:chOff x="1891995" y="2359313"/>
            <a:chExt cx="2705627" cy="2884957"/>
          </a:xfrm>
        </p:grpSpPr>
        <p:sp>
          <p:nvSpPr>
            <p:cNvPr id="19" name="任意多边形 18"/>
            <p:cNvSpPr/>
            <p:nvPr/>
          </p:nvSpPr>
          <p:spPr>
            <a:xfrm>
              <a:off x="2440136" y="3801792"/>
              <a:ext cx="359581" cy="1027765"/>
            </a:xfrm>
            <a:custGeom>
              <a:avLst/>
              <a:gdLst>
                <a:gd name="connsiteX0" fmla="*/ 0 w 359581"/>
                <a:gd name="connsiteY0" fmla="*/ 0 h 1027765"/>
                <a:gd name="connsiteX1" fmla="*/ 179790 w 359581"/>
                <a:gd name="connsiteY1" fmla="*/ 0 h 1027765"/>
                <a:gd name="connsiteX2" fmla="*/ 179790 w 359581"/>
                <a:gd name="connsiteY2" fmla="*/ 1027765 h 1027765"/>
                <a:gd name="connsiteX3" fmla="*/ 359581 w 359581"/>
                <a:gd name="connsiteY3" fmla="*/ 1027765 h 102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81" h="1027765">
                  <a:moveTo>
                    <a:pt x="0" y="0"/>
                  </a:moveTo>
                  <a:lnTo>
                    <a:pt x="179790" y="0"/>
                  </a:lnTo>
                  <a:lnTo>
                    <a:pt x="179790" y="1027765"/>
                  </a:lnTo>
                  <a:lnTo>
                    <a:pt x="359581" y="1027765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269" tIns="486662" rIns="165270" bIns="486661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2440136" y="3801792"/>
              <a:ext cx="359581" cy="342588"/>
            </a:xfrm>
            <a:custGeom>
              <a:avLst/>
              <a:gdLst>
                <a:gd name="connsiteX0" fmla="*/ 0 w 359581"/>
                <a:gd name="connsiteY0" fmla="*/ 0 h 342588"/>
                <a:gd name="connsiteX1" fmla="*/ 179790 w 359581"/>
                <a:gd name="connsiteY1" fmla="*/ 0 h 342588"/>
                <a:gd name="connsiteX2" fmla="*/ 179790 w 359581"/>
                <a:gd name="connsiteY2" fmla="*/ 342588 h 342588"/>
                <a:gd name="connsiteX3" fmla="*/ 359581 w 359581"/>
                <a:gd name="connsiteY3" fmla="*/ 342588 h 34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81" h="342588">
                  <a:moveTo>
                    <a:pt x="0" y="0"/>
                  </a:moveTo>
                  <a:lnTo>
                    <a:pt x="179790" y="0"/>
                  </a:lnTo>
                  <a:lnTo>
                    <a:pt x="179790" y="342588"/>
                  </a:lnTo>
                  <a:lnTo>
                    <a:pt x="359581" y="342588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0074" tIns="158878" rIns="180075" bIns="158878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2440136" y="3459203"/>
              <a:ext cx="359581" cy="342588"/>
            </a:xfrm>
            <a:custGeom>
              <a:avLst/>
              <a:gdLst>
                <a:gd name="connsiteX0" fmla="*/ 0 w 359581"/>
                <a:gd name="connsiteY0" fmla="*/ 342588 h 342588"/>
                <a:gd name="connsiteX1" fmla="*/ 179790 w 359581"/>
                <a:gd name="connsiteY1" fmla="*/ 342588 h 342588"/>
                <a:gd name="connsiteX2" fmla="*/ 179790 w 359581"/>
                <a:gd name="connsiteY2" fmla="*/ 0 h 342588"/>
                <a:gd name="connsiteX3" fmla="*/ 359581 w 359581"/>
                <a:gd name="connsiteY3" fmla="*/ 0 h 34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81" h="342588">
                  <a:moveTo>
                    <a:pt x="0" y="342588"/>
                  </a:moveTo>
                  <a:lnTo>
                    <a:pt x="179790" y="342588"/>
                  </a:lnTo>
                  <a:lnTo>
                    <a:pt x="179790" y="0"/>
                  </a:lnTo>
                  <a:lnTo>
                    <a:pt x="359581" y="0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0074" tIns="158878" rIns="180075" bIns="158878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2440136" y="2774026"/>
              <a:ext cx="359581" cy="1027765"/>
            </a:xfrm>
            <a:custGeom>
              <a:avLst/>
              <a:gdLst>
                <a:gd name="connsiteX0" fmla="*/ 0 w 359581"/>
                <a:gd name="connsiteY0" fmla="*/ 1027765 h 1027765"/>
                <a:gd name="connsiteX1" fmla="*/ 179790 w 359581"/>
                <a:gd name="connsiteY1" fmla="*/ 1027765 h 1027765"/>
                <a:gd name="connsiteX2" fmla="*/ 179790 w 359581"/>
                <a:gd name="connsiteY2" fmla="*/ 0 h 1027765"/>
                <a:gd name="connsiteX3" fmla="*/ 359581 w 359581"/>
                <a:gd name="connsiteY3" fmla="*/ 0 h 102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81" h="1027765">
                  <a:moveTo>
                    <a:pt x="0" y="1027765"/>
                  </a:moveTo>
                  <a:lnTo>
                    <a:pt x="179790" y="1027765"/>
                  </a:lnTo>
                  <a:lnTo>
                    <a:pt x="179790" y="0"/>
                  </a:lnTo>
                  <a:lnTo>
                    <a:pt x="359581" y="0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269" tIns="486662" rIns="165270" bIns="486661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28" name="任意多边形 27"/>
            <p:cNvSpPr/>
            <p:nvPr/>
          </p:nvSpPr>
          <p:spPr>
            <a:xfrm rot="16200000">
              <a:off x="723587" y="3527721"/>
              <a:ext cx="2884957" cy="548141"/>
            </a:xfrm>
            <a:custGeom>
              <a:avLst/>
              <a:gdLst>
                <a:gd name="connsiteX0" fmla="*/ 0 w 2884957"/>
                <a:gd name="connsiteY0" fmla="*/ 0 h 548141"/>
                <a:gd name="connsiteX1" fmla="*/ 2884957 w 2884957"/>
                <a:gd name="connsiteY1" fmla="*/ 0 h 548141"/>
                <a:gd name="connsiteX2" fmla="*/ 2884957 w 2884957"/>
                <a:gd name="connsiteY2" fmla="*/ 548141 h 548141"/>
                <a:gd name="connsiteX3" fmla="*/ 0 w 2884957"/>
                <a:gd name="connsiteY3" fmla="*/ 548141 h 548141"/>
                <a:gd name="connsiteX4" fmla="*/ 0 w 2884957"/>
                <a:gd name="connsiteY4" fmla="*/ 0 h 54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957" h="548141">
                  <a:moveTo>
                    <a:pt x="0" y="0"/>
                  </a:moveTo>
                  <a:lnTo>
                    <a:pt x="2884957" y="0"/>
                  </a:lnTo>
                  <a:lnTo>
                    <a:pt x="2884957" y="548141"/>
                  </a:lnTo>
                  <a:lnTo>
                    <a:pt x="0" y="54814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" wrap="square" lIns="24764" tIns="24765" rIns="24766" bIns="24765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900" kern="1200" dirty="0"/>
                <a:t>极致混合</a:t>
              </a: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2799717" y="2499955"/>
              <a:ext cx="1797905" cy="548141"/>
            </a:xfrm>
            <a:custGeom>
              <a:avLst/>
              <a:gdLst>
                <a:gd name="connsiteX0" fmla="*/ 0 w 1797905"/>
                <a:gd name="connsiteY0" fmla="*/ 0 h 548141"/>
                <a:gd name="connsiteX1" fmla="*/ 1797905 w 1797905"/>
                <a:gd name="connsiteY1" fmla="*/ 0 h 548141"/>
                <a:gd name="connsiteX2" fmla="*/ 1797905 w 1797905"/>
                <a:gd name="connsiteY2" fmla="*/ 548141 h 548141"/>
                <a:gd name="connsiteX3" fmla="*/ 0 w 1797905"/>
                <a:gd name="connsiteY3" fmla="*/ 548141 h 548141"/>
                <a:gd name="connsiteX4" fmla="*/ 0 w 1797905"/>
                <a:gd name="connsiteY4" fmla="*/ 0 h 54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7905" h="548141">
                  <a:moveTo>
                    <a:pt x="0" y="0"/>
                  </a:moveTo>
                  <a:lnTo>
                    <a:pt x="1797905" y="0"/>
                  </a:lnTo>
                  <a:lnTo>
                    <a:pt x="1797905" y="548141"/>
                  </a:lnTo>
                  <a:lnTo>
                    <a:pt x="0" y="54814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145" tIns="17145" rIns="17145" bIns="17145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700" kern="1200" dirty="0"/>
                <a:t>H5</a:t>
              </a:r>
              <a:r>
                <a:rPr lang="zh-CN" altLang="en-US" sz="2700" kern="1200" dirty="0"/>
                <a:t>展现</a:t>
              </a: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2799717" y="3185132"/>
              <a:ext cx="1797905" cy="548141"/>
            </a:xfrm>
            <a:custGeom>
              <a:avLst/>
              <a:gdLst>
                <a:gd name="connsiteX0" fmla="*/ 0 w 1797905"/>
                <a:gd name="connsiteY0" fmla="*/ 0 h 548141"/>
                <a:gd name="connsiteX1" fmla="*/ 1797905 w 1797905"/>
                <a:gd name="connsiteY1" fmla="*/ 0 h 548141"/>
                <a:gd name="connsiteX2" fmla="*/ 1797905 w 1797905"/>
                <a:gd name="connsiteY2" fmla="*/ 548141 h 548141"/>
                <a:gd name="connsiteX3" fmla="*/ 0 w 1797905"/>
                <a:gd name="connsiteY3" fmla="*/ 548141 h 548141"/>
                <a:gd name="connsiteX4" fmla="*/ 0 w 1797905"/>
                <a:gd name="connsiteY4" fmla="*/ 0 h 54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7905" h="548141">
                  <a:moveTo>
                    <a:pt x="0" y="0"/>
                  </a:moveTo>
                  <a:lnTo>
                    <a:pt x="1797905" y="0"/>
                  </a:lnTo>
                  <a:lnTo>
                    <a:pt x="1797905" y="548141"/>
                  </a:lnTo>
                  <a:lnTo>
                    <a:pt x="0" y="54814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145" tIns="17145" rIns="17145" bIns="17145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700" kern="1200" dirty="0"/>
                <a:t>原生交互</a:t>
              </a:r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2799717" y="3870310"/>
              <a:ext cx="1797905" cy="548141"/>
            </a:xfrm>
            <a:custGeom>
              <a:avLst/>
              <a:gdLst>
                <a:gd name="connsiteX0" fmla="*/ 0 w 1797905"/>
                <a:gd name="connsiteY0" fmla="*/ 0 h 548141"/>
                <a:gd name="connsiteX1" fmla="*/ 1797905 w 1797905"/>
                <a:gd name="connsiteY1" fmla="*/ 0 h 548141"/>
                <a:gd name="connsiteX2" fmla="*/ 1797905 w 1797905"/>
                <a:gd name="connsiteY2" fmla="*/ 548141 h 548141"/>
                <a:gd name="connsiteX3" fmla="*/ 0 w 1797905"/>
                <a:gd name="connsiteY3" fmla="*/ 548141 h 548141"/>
                <a:gd name="connsiteX4" fmla="*/ 0 w 1797905"/>
                <a:gd name="connsiteY4" fmla="*/ 0 h 54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7905" h="548141">
                  <a:moveTo>
                    <a:pt x="0" y="0"/>
                  </a:moveTo>
                  <a:lnTo>
                    <a:pt x="1797905" y="0"/>
                  </a:lnTo>
                  <a:lnTo>
                    <a:pt x="1797905" y="548141"/>
                  </a:lnTo>
                  <a:lnTo>
                    <a:pt x="0" y="54814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145" tIns="17145" rIns="17145" bIns="17145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700" kern="1200" dirty="0"/>
                <a:t>多窗口机制</a:t>
              </a: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2799717" y="4555487"/>
              <a:ext cx="1797905" cy="548141"/>
            </a:xfrm>
            <a:custGeom>
              <a:avLst/>
              <a:gdLst>
                <a:gd name="connsiteX0" fmla="*/ 0 w 1797905"/>
                <a:gd name="connsiteY0" fmla="*/ 0 h 548141"/>
                <a:gd name="connsiteX1" fmla="*/ 1797905 w 1797905"/>
                <a:gd name="connsiteY1" fmla="*/ 0 h 548141"/>
                <a:gd name="connsiteX2" fmla="*/ 1797905 w 1797905"/>
                <a:gd name="connsiteY2" fmla="*/ 548141 h 548141"/>
                <a:gd name="connsiteX3" fmla="*/ 0 w 1797905"/>
                <a:gd name="connsiteY3" fmla="*/ 548141 h 548141"/>
                <a:gd name="connsiteX4" fmla="*/ 0 w 1797905"/>
                <a:gd name="connsiteY4" fmla="*/ 0 h 54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7905" h="548141">
                  <a:moveTo>
                    <a:pt x="0" y="0"/>
                  </a:moveTo>
                  <a:lnTo>
                    <a:pt x="1797905" y="0"/>
                  </a:lnTo>
                  <a:lnTo>
                    <a:pt x="1797905" y="548141"/>
                  </a:lnTo>
                  <a:lnTo>
                    <a:pt x="0" y="54814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145" tIns="17145" rIns="17145" bIns="17145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700" kern="1200" dirty="0"/>
                <a:t>多级缓存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标题 4"/>
          <p:cNvSpPr>
            <a:spLocks noGrp="1"/>
          </p:cNvSpPr>
          <p:nvPr/>
        </p:nvSpPr>
        <p:spPr>
          <a:xfrm>
            <a:off x="304800" y="114300"/>
            <a:ext cx="8625840" cy="364490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summer</a:t>
            </a:r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开发过程</a:t>
            </a:r>
          </a:p>
        </p:txBody>
      </p:sp>
      <p:sp>
        <p:nvSpPr>
          <p:cNvPr id="6" name="内容占位符 8"/>
          <p:cNvSpPr txBox="1"/>
          <p:nvPr/>
        </p:nvSpPr>
        <p:spPr>
          <a:xfrm>
            <a:off x="457200" y="771525"/>
            <a:ext cx="8358505" cy="4355465"/>
          </a:xfrm>
          <a:prstGeom prst="rect">
            <a:avLst/>
          </a:prstGeom>
        </p:spPr>
        <p:txBody>
          <a:bodyPr>
            <a:normAutofit/>
          </a:bodyPr>
          <a:lstStyle>
            <a:lvl1pPr marL="306070" indent="-306070" algn="l" defTabSz="81597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3575" indent="-255270" algn="l" defTabSz="81597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0445" indent="-203835" algn="l" defTabSz="81597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03835" algn="l" defTabSz="81597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7055" indent="-203835" algn="l" defTabSz="81597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5360" indent="-203835" algn="l" defTabSz="81597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665" indent="-203835" algn="l" defTabSz="81597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335" indent="-203835" algn="l" defTabSz="81597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0" indent="-203835" algn="l" defTabSz="81597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6070" marR="0" lvl="0" indent="-306070" algn="l" defTabSz="81597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DF0000"/>
              </a:buClr>
              <a:buSzTx/>
              <a:buFont typeface="Wingdings" panose="05000000000000000000" pitchFamily="2" charset="2"/>
              <a:buChar char="Ø"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00355" name="组合 66"/>
          <p:cNvGrpSpPr/>
          <p:nvPr/>
        </p:nvGrpSpPr>
        <p:grpSpPr>
          <a:xfrm>
            <a:off x="929005" y="2301875"/>
            <a:ext cx="7886065" cy="1268095"/>
            <a:chOff x="142845" y="2857502"/>
            <a:chExt cx="6758034" cy="1111827"/>
          </a:xfrm>
        </p:grpSpPr>
        <p:sp>
          <p:nvSpPr>
            <p:cNvPr id="100356" name="AutoShape 3"/>
            <p:cNvSpPr/>
            <p:nvPr/>
          </p:nvSpPr>
          <p:spPr>
            <a:xfrm>
              <a:off x="1267065" y="3268369"/>
              <a:ext cx="263065" cy="294830"/>
            </a:xfrm>
            <a:prstGeom prst="chevron">
              <a:avLst>
                <a:gd name="adj" fmla="val 52509"/>
              </a:avLst>
            </a:prstGeom>
            <a:solidFill>
              <a:schemeClr val="accent1"/>
            </a:solidFill>
            <a:ln w="0">
              <a:noFill/>
            </a:ln>
          </p:spPr>
          <p:txBody>
            <a:bodyPr wrap="none" anchor="ctr"/>
            <a:lstStyle/>
            <a:p>
              <a:pPr lvl="0" indent="0" eaLnBrk="1" hangingPunct="1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0357" name="AutoShape 4"/>
            <p:cNvSpPr/>
            <p:nvPr/>
          </p:nvSpPr>
          <p:spPr>
            <a:xfrm>
              <a:off x="2689741" y="3268369"/>
              <a:ext cx="261885" cy="294830"/>
            </a:xfrm>
            <a:prstGeom prst="chevron">
              <a:avLst>
                <a:gd name="adj" fmla="val 52509"/>
              </a:avLst>
            </a:prstGeom>
            <a:solidFill>
              <a:schemeClr val="hlink"/>
            </a:solidFill>
            <a:ln w="0">
              <a:noFill/>
            </a:ln>
          </p:spPr>
          <p:txBody>
            <a:bodyPr wrap="none" anchor="ctr"/>
            <a:lstStyle/>
            <a:p>
              <a:pPr lvl="0" indent="0" eaLnBrk="1" hangingPunct="1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gray">
            <a:xfrm>
              <a:off x="2989252" y="2863855"/>
              <a:ext cx="1123958" cy="110547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gray">
            <a:xfrm>
              <a:off x="2989252" y="2863855"/>
              <a:ext cx="1123958" cy="110547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alpha val="32001"/>
                  </a:schemeClr>
                </a:gs>
                <a:gs pos="100000">
                  <a:schemeClr val="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gray">
            <a:xfrm>
              <a:off x="3063865" y="2936918"/>
              <a:ext cx="974732" cy="960937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gray">
            <a:xfrm>
              <a:off x="3079740" y="2941684"/>
              <a:ext cx="977907" cy="960936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362" name="Oval 9"/>
            <p:cNvSpPr/>
            <p:nvPr/>
          </p:nvSpPr>
          <p:spPr>
            <a:xfrm>
              <a:off x="3115599" y="2984196"/>
              <a:ext cx="880030" cy="864361"/>
            </a:xfrm>
            <a:prstGeom prst="ellipse">
              <a:avLst/>
            </a:prstGeom>
            <a:solidFill>
              <a:srgbClr val="333333"/>
            </a:solidFill>
            <a:ln w="38100">
              <a:noFill/>
            </a:ln>
          </p:spPr>
          <p:txBody>
            <a:bodyPr anchor="ctr">
              <a:spAutoFit/>
            </a:bodyPr>
            <a:lstStyle/>
            <a:p>
              <a:pPr lvl="0" indent="0" eaLnBrk="1" hangingPunct="1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Oval 10"/>
            <p:cNvSpPr>
              <a:spLocks noChangeArrowheads="1"/>
            </p:cNvSpPr>
            <p:nvPr/>
          </p:nvSpPr>
          <p:spPr bwMode="gray">
            <a:xfrm>
              <a:off x="142845" y="2860679"/>
              <a:ext cx="1123958" cy="1105474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Oval 11"/>
            <p:cNvSpPr>
              <a:spLocks noChangeArrowheads="1"/>
            </p:cNvSpPr>
            <p:nvPr/>
          </p:nvSpPr>
          <p:spPr bwMode="gray">
            <a:xfrm>
              <a:off x="142845" y="2860679"/>
              <a:ext cx="1123958" cy="1105474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gray">
            <a:xfrm>
              <a:off x="215871" y="2933742"/>
              <a:ext cx="976319" cy="959348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Oval 13"/>
            <p:cNvSpPr>
              <a:spLocks noChangeArrowheads="1"/>
            </p:cNvSpPr>
            <p:nvPr/>
          </p:nvSpPr>
          <p:spPr bwMode="gray">
            <a:xfrm>
              <a:off x="217458" y="2933742"/>
              <a:ext cx="976320" cy="962525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367" name="Oval 14"/>
            <p:cNvSpPr/>
            <p:nvPr/>
          </p:nvSpPr>
          <p:spPr>
            <a:xfrm>
              <a:off x="265530" y="2980644"/>
              <a:ext cx="878850" cy="865544"/>
            </a:xfrm>
            <a:prstGeom prst="ellipse">
              <a:avLst/>
            </a:prstGeom>
            <a:solidFill>
              <a:srgbClr val="333333"/>
            </a:solidFill>
            <a:ln w="38100">
              <a:noFill/>
            </a:ln>
          </p:spPr>
          <p:txBody>
            <a:bodyPr anchor="ctr">
              <a:spAutoFit/>
            </a:bodyPr>
            <a:lstStyle/>
            <a:p>
              <a:pPr lvl="0" indent="0" eaLnBrk="1" hangingPunct="1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00368" name="Group 15"/>
            <p:cNvGrpSpPr/>
            <p:nvPr/>
          </p:nvGrpSpPr>
          <p:grpSpPr>
            <a:xfrm>
              <a:off x="279686" y="2993668"/>
              <a:ext cx="850538" cy="837128"/>
              <a:chOff x="4166" y="1706"/>
              <a:chExt cx="1252" cy="1252"/>
            </a:xfrm>
          </p:grpSpPr>
          <p:sp>
            <p:nvSpPr>
              <p:cNvPr id="100369" name="Oval 16"/>
              <p:cNvSpPr/>
              <p:nvPr/>
            </p:nvSpPr>
            <p:spPr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/>
              <a:lstStyle/>
              <a:p>
                <a:pPr lvl="0" indent="0" eaLnBrk="1" hangingPunct="1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0370" name="Oval 17"/>
              <p:cNvSpPr/>
              <p:nvPr/>
            </p:nvSpPr>
            <p:spPr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/>
              <a:lstStyle/>
              <a:p>
                <a:pPr lvl="0" indent="0" eaLnBrk="1" hangingPunct="1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0371" name="Oval 18"/>
              <p:cNvSpPr/>
              <p:nvPr/>
            </p:nvSpPr>
            <p:spPr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/>
              <a:lstStyle/>
              <a:p>
                <a:pPr lvl="0" indent="0" eaLnBrk="1" hangingPunct="1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0372" name="Oval 19"/>
              <p:cNvSpPr/>
              <p:nvPr/>
            </p:nvSpPr>
            <p:spPr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/>
              <a:lstStyle/>
              <a:p>
                <a:pPr lvl="0" indent="0" eaLnBrk="1" hangingPunct="1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1566842" y="2863855"/>
              <a:ext cx="1123958" cy="110547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1566842" y="2863855"/>
              <a:ext cx="1123958" cy="110547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32001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1639867" y="2936918"/>
              <a:ext cx="976320" cy="96093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1641455" y="2938507"/>
              <a:ext cx="976319" cy="960936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63529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377" name="Oval 24"/>
            <p:cNvSpPr/>
            <p:nvPr/>
          </p:nvSpPr>
          <p:spPr>
            <a:xfrm>
              <a:off x="1689385" y="2984196"/>
              <a:ext cx="878850" cy="864361"/>
            </a:xfrm>
            <a:prstGeom prst="ellipse">
              <a:avLst/>
            </a:prstGeom>
            <a:solidFill>
              <a:srgbClr val="333333"/>
            </a:solidFill>
            <a:ln w="38100">
              <a:noFill/>
            </a:ln>
          </p:spPr>
          <p:txBody>
            <a:bodyPr anchor="ctr">
              <a:spAutoFit/>
            </a:bodyPr>
            <a:lstStyle/>
            <a:p>
              <a:pPr lvl="0" indent="0" eaLnBrk="1" hangingPunct="1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00378" name="Group 25"/>
            <p:cNvGrpSpPr/>
            <p:nvPr/>
          </p:nvGrpSpPr>
          <p:grpSpPr>
            <a:xfrm>
              <a:off x="1703541" y="2993668"/>
              <a:ext cx="850538" cy="837128"/>
              <a:chOff x="4166" y="1706"/>
              <a:chExt cx="1252" cy="1252"/>
            </a:xfrm>
          </p:grpSpPr>
          <p:sp>
            <p:nvSpPr>
              <p:cNvPr id="100379" name="Oval 26"/>
              <p:cNvSpPr/>
              <p:nvPr/>
            </p:nvSpPr>
            <p:spPr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/>
              <a:lstStyle/>
              <a:p>
                <a:pPr lvl="0" indent="0" eaLnBrk="1" hangingPunct="1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0380" name="Oval 27"/>
              <p:cNvSpPr/>
              <p:nvPr/>
            </p:nvSpPr>
            <p:spPr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/>
              <a:lstStyle/>
              <a:p>
                <a:pPr lvl="0" indent="0" eaLnBrk="1" hangingPunct="1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0381" name="Oval 28"/>
              <p:cNvSpPr/>
              <p:nvPr/>
            </p:nvSpPr>
            <p:spPr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/>
              <a:lstStyle/>
              <a:p>
                <a:pPr lvl="0" indent="0" eaLnBrk="1" hangingPunct="1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0382" name="Oval 29"/>
              <p:cNvSpPr/>
              <p:nvPr/>
            </p:nvSpPr>
            <p:spPr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/>
              <a:lstStyle/>
              <a:p>
                <a:pPr lvl="0" indent="0" eaLnBrk="1" hangingPunct="1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0383" name="Group 30"/>
            <p:cNvGrpSpPr/>
            <p:nvPr/>
          </p:nvGrpSpPr>
          <p:grpSpPr>
            <a:xfrm>
              <a:off x="3132114" y="2993668"/>
              <a:ext cx="851718" cy="837128"/>
              <a:chOff x="4166" y="1706"/>
              <a:chExt cx="1252" cy="1252"/>
            </a:xfrm>
          </p:grpSpPr>
          <p:sp>
            <p:nvSpPr>
              <p:cNvPr id="100384" name="Oval 31"/>
              <p:cNvSpPr/>
              <p:nvPr/>
            </p:nvSpPr>
            <p:spPr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/>
              <a:lstStyle/>
              <a:p>
                <a:pPr lvl="0" indent="0" eaLnBrk="1" hangingPunct="1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0385" name="Oval 32"/>
              <p:cNvSpPr/>
              <p:nvPr/>
            </p:nvSpPr>
            <p:spPr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/>
              <a:lstStyle/>
              <a:p>
                <a:pPr lvl="0" indent="0" eaLnBrk="1" hangingPunct="1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0386" name="Oval 33"/>
              <p:cNvSpPr/>
              <p:nvPr/>
            </p:nvSpPr>
            <p:spPr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/>
              <a:lstStyle/>
              <a:p>
                <a:pPr lvl="0" indent="0" eaLnBrk="1" hangingPunct="1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0387" name="Oval 34"/>
              <p:cNvSpPr/>
              <p:nvPr/>
            </p:nvSpPr>
            <p:spPr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/>
              <a:lstStyle/>
              <a:p>
                <a:pPr lvl="0" indent="0" eaLnBrk="1" hangingPunct="1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0388" name="Text Box 38"/>
            <p:cNvSpPr txBox="1"/>
            <p:nvPr/>
          </p:nvSpPr>
          <p:spPr>
            <a:xfrm>
              <a:off x="285721" y="3266308"/>
              <a:ext cx="855170" cy="24051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 algn="ctr" eaLnBrk="0" hangingPunct="0"/>
              <a:r>
                <a:rPr lang="zh-CN" altLang="en-US" sz="12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新建项目</a:t>
              </a:r>
            </a:p>
          </p:txBody>
        </p:sp>
        <p:sp>
          <p:nvSpPr>
            <p:cNvPr id="100389" name="Text Box 39"/>
            <p:cNvSpPr txBox="1"/>
            <p:nvPr/>
          </p:nvSpPr>
          <p:spPr>
            <a:xfrm>
              <a:off x="1737751" y="3260081"/>
              <a:ext cx="646335" cy="2405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 algn="ctr" eaLnBrk="0" hangingPunct="0"/>
              <a:r>
                <a:rPr lang="zh-CN" altLang="en-US" sz="12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前端</a:t>
              </a:r>
              <a:r>
                <a:rPr lang="en-US" altLang="zh-CN" sz="12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UI</a:t>
              </a:r>
              <a:endParaRPr lang="zh-CN" altLang="en-US" sz="12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0390" name="Text Box 40"/>
            <p:cNvSpPr txBox="1"/>
            <p:nvPr/>
          </p:nvSpPr>
          <p:spPr>
            <a:xfrm>
              <a:off x="3150352" y="3297665"/>
              <a:ext cx="850144" cy="24051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 algn="ctr" eaLnBrk="0" hangingPunct="0"/>
              <a:r>
                <a:rPr lang="zh-CN" altLang="en-US" sz="12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编写代码</a:t>
              </a:r>
            </a:p>
          </p:txBody>
        </p:sp>
        <p:sp>
          <p:nvSpPr>
            <p:cNvPr id="30" name="Oval 63"/>
            <p:cNvSpPr>
              <a:spLocks noChangeArrowheads="1"/>
            </p:cNvSpPr>
            <p:nvPr/>
          </p:nvSpPr>
          <p:spPr bwMode="gray">
            <a:xfrm>
              <a:off x="4381499" y="2857502"/>
              <a:ext cx="1123958" cy="1105474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Oval 64"/>
            <p:cNvSpPr>
              <a:spLocks noChangeArrowheads="1"/>
            </p:cNvSpPr>
            <p:nvPr/>
          </p:nvSpPr>
          <p:spPr bwMode="gray">
            <a:xfrm>
              <a:off x="4381499" y="2857502"/>
              <a:ext cx="1123958" cy="1105474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Oval 65"/>
            <p:cNvSpPr>
              <a:spLocks noChangeArrowheads="1"/>
            </p:cNvSpPr>
            <p:nvPr/>
          </p:nvSpPr>
          <p:spPr bwMode="gray">
            <a:xfrm>
              <a:off x="4454525" y="2928977"/>
              <a:ext cx="976319" cy="960936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Oval 66"/>
            <p:cNvSpPr>
              <a:spLocks noChangeArrowheads="1"/>
            </p:cNvSpPr>
            <p:nvPr/>
          </p:nvSpPr>
          <p:spPr bwMode="gray">
            <a:xfrm>
              <a:off x="4456112" y="2930565"/>
              <a:ext cx="976320" cy="962525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395" name="Oval 67"/>
            <p:cNvSpPr/>
            <p:nvPr/>
          </p:nvSpPr>
          <p:spPr>
            <a:xfrm>
              <a:off x="4502884" y="2977091"/>
              <a:ext cx="880030" cy="865545"/>
            </a:xfrm>
            <a:prstGeom prst="ellipse">
              <a:avLst/>
            </a:prstGeom>
            <a:solidFill>
              <a:srgbClr val="333333"/>
            </a:solidFill>
            <a:ln w="38100">
              <a:noFill/>
            </a:ln>
          </p:spPr>
          <p:txBody>
            <a:bodyPr anchor="ctr">
              <a:spAutoFit/>
            </a:bodyPr>
            <a:lstStyle/>
            <a:p>
              <a:pPr lvl="0" indent="0" eaLnBrk="1" hangingPunct="1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00396" name="Group 68"/>
            <p:cNvGrpSpPr/>
            <p:nvPr/>
          </p:nvGrpSpPr>
          <p:grpSpPr>
            <a:xfrm>
              <a:off x="4518220" y="2990116"/>
              <a:ext cx="850538" cy="837127"/>
              <a:chOff x="4166" y="1706"/>
              <a:chExt cx="1252" cy="1252"/>
            </a:xfrm>
          </p:grpSpPr>
          <p:sp>
            <p:nvSpPr>
              <p:cNvPr id="100397" name="Oval 69"/>
              <p:cNvSpPr/>
              <p:nvPr/>
            </p:nvSpPr>
            <p:spPr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/>
              <a:lstStyle/>
              <a:p>
                <a:pPr lvl="0" indent="0" eaLnBrk="1" hangingPunct="1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0398" name="Oval 70"/>
              <p:cNvSpPr/>
              <p:nvPr/>
            </p:nvSpPr>
            <p:spPr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/>
              <a:lstStyle/>
              <a:p>
                <a:pPr lvl="0" indent="0" eaLnBrk="1" hangingPunct="1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0399" name="Oval 71"/>
              <p:cNvSpPr/>
              <p:nvPr/>
            </p:nvSpPr>
            <p:spPr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/>
              <a:lstStyle/>
              <a:p>
                <a:pPr lvl="0" indent="0" eaLnBrk="1" hangingPunct="1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0400" name="Oval 72"/>
              <p:cNvSpPr/>
              <p:nvPr/>
            </p:nvSpPr>
            <p:spPr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/>
              <a:lstStyle/>
              <a:p>
                <a:pPr lvl="0" indent="0" algn="ctr" eaLnBrk="1" hangingPunct="1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0401" name="Text Box 74"/>
            <p:cNvSpPr txBox="1"/>
            <p:nvPr/>
          </p:nvSpPr>
          <p:spPr>
            <a:xfrm>
              <a:off x="4643439" y="3297665"/>
              <a:ext cx="492443" cy="2405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 algn="ctr" eaLnBrk="0" hangingPunct="0"/>
              <a:r>
                <a:rPr lang="zh-CN" altLang="en-US" sz="12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调试</a:t>
              </a:r>
            </a:p>
          </p:txBody>
        </p:sp>
        <p:sp>
          <p:nvSpPr>
            <p:cNvPr id="100402" name="AutoShape 75"/>
            <p:cNvSpPr/>
            <p:nvPr/>
          </p:nvSpPr>
          <p:spPr>
            <a:xfrm>
              <a:off x="4137188" y="3289682"/>
              <a:ext cx="263066" cy="294830"/>
            </a:xfrm>
            <a:prstGeom prst="chevron">
              <a:avLst>
                <a:gd name="adj" fmla="val 52509"/>
              </a:avLst>
            </a:prstGeom>
            <a:solidFill>
              <a:schemeClr val="accent1"/>
            </a:solidFill>
            <a:ln w="0">
              <a:noFill/>
            </a:ln>
          </p:spPr>
          <p:txBody>
            <a:bodyPr wrap="none" anchor="ctr"/>
            <a:lstStyle/>
            <a:p>
              <a:pPr lvl="0" indent="0" eaLnBrk="1" hangingPunct="1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0403" name="AutoShape 4"/>
            <p:cNvSpPr/>
            <p:nvPr/>
          </p:nvSpPr>
          <p:spPr>
            <a:xfrm>
              <a:off x="5496249" y="3307391"/>
              <a:ext cx="261885" cy="294829"/>
            </a:xfrm>
            <a:prstGeom prst="chevron">
              <a:avLst>
                <a:gd name="adj" fmla="val 52509"/>
              </a:avLst>
            </a:prstGeom>
            <a:solidFill>
              <a:schemeClr val="hlink"/>
            </a:solidFill>
            <a:ln w="0">
              <a:noFill/>
            </a:ln>
          </p:spPr>
          <p:txBody>
            <a:bodyPr wrap="none" anchor="ctr"/>
            <a:lstStyle/>
            <a:p>
              <a:pPr lvl="0" indent="0" eaLnBrk="1" hangingPunct="1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" name="Oval 20"/>
            <p:cNvSpPr>
              <a:spLocks noChangeArrowheads="1"/>
            </p:cNvSpPr>
            <p:nvPr/>
          </p:nvSpPr>
          <p:spPr bwMode="gray">
            <a:xfrm>
              <a:off x="5776921" y="2863855"/>
              <a:ext cx="1123958" cy="110547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Oval 21"/>
            <p:cNvSpPr>
              <a:spLocks noChangeArrowheads="1"/>
            </p:cNvSpPr>
            <p:nvPr/>
          </p:nvSpPr>
          <p:spPr bwMode="gray">
            <a:xfrm>
              <a:off x="5776921" y="2863855"/>
              <a:ext cx="1123958" cy="110547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32001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Oval 22"/>
            <p:cNvSpPr>
              <a:spLocks noChangeArrowheads="1"/>
            </p:cNvSpPr>
            <p:nvPr/>
          </p:nvSpPr>
          <p:spPr bwMode="gray">
            <a:xfrm>
              <a:off x="5849947" y="2936918"/>
              <a:ext cx="976320" cy="96093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Oval 23"/>
            <p:cNvSpPr>
              <a:spLocks noChangeArrowheads="1"/>
            </p:cNvSpPr>
            <p:nvPr/>
          </p:nvSpPr>
          <p:spPr bwMode="gray">
            <a:xfrm>
              <a:off x="5851535" y="2938507"/>
              <a:ext cx="976319" cy="960936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63529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408" name="Oval 24"/>
            <p:cNvSpPr/>
            <p:nvPr/>
          </p:nvSpPr>
          <p:spPr>
            <a:xfrm>
              <a:off x="5899344" y="2984196"/>
              <a:ext cx="878850" cy="864361"/>
            </a:xfrm>
            <a:prstGeom prst="ellipse">
              <a:avLst/>
            </a:prstGeom>
            <a:solidFill>
              <a:srgbClr val="333333"/>
            </a:solidFill>
            <a:ln w="38100">
              <a:noFill/>
            </a:ln>
          </p:spPr>
          <p:txBody>
            <a:bodyPr anchor="ctr">
              <a:spAutoFit/>
            </a:bodyPr>
            <a:lstStyle/>
            <a:p>
              <a:pPr lvl="0" indent="0" eaLnBrk="1" hangingPunct="1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00409" name="Group 25"/>
            <p:cNvGrpSpPr/>
            <p:nvPr/>
          </p:nvGrpSpPr>
          <p:grpSpPr>
            <a:xfrm>
              <a:off x="5913500" y="2993668"/>
              <a:ext cx="850538" cy="837128"/>
              <a:chOff x="4166" y="1706"/>
              <a:chExt cx="1252" cy="1252"/>
            </a:xfrm>
          </p:grpSpPr>
          <p:sp>
            <p:nvSpPr>
              <p:cNvPr id="100410" name="Oval 26"/>
              <p:cNvSpPr/>
              <p:nvPr/>
            </p:nvSpPr>
            <p:spPr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/>
              <a:lstStyle/>
              <a:p>
                <a:pPr lvl="0" indent="0" eaLnBrk="1" hangingPunct="1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0411" name="Oval 27"/>
              <p:cNvSpPr/>
              <p:nvPr/>
            </p:nvSpPr>
            <p:spPr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/>
              <a:lstStyle/>
              <a:p>
                <a:pPr lvl="0" indent="0" eaLnBrk="1" hangingPunct="1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0412" name="Oval 28"/>
              <p:cNvSpPr/>
              <p:nvPr/>
            </p:nvSpPr>
            <p:spPr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/>
              <a:lstStyle/>
              <a:p>
                <a:pPr lvl="0" indent="0" eaLnBrk="1" hangingPunct="1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0413" name="Oval 29"/>
              <p:cNvSpPr/>
              <p:nvPr/>
            </p:nvSpPr>
            <p:spPr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vert="eaVert" wrap="none" anchor="ctr"/>
              <a:lstStyle/>
              <a:p>
                <a:pPr lvl="0" indent="0" eaLnBrk="1" hangingPunct="1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0414" name="Text Box 39"/>
            <p:cNvSpPr txBox="1"/>
            <p:nvPr/>
          </p:nvSpPr>
          <p:spPr>
            <a:xfrm>
              <a:off x="5949733" y="3292050"/>
              <a:ext cx="800219" cy="2405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 algn="ctr" eaLnBrk="0" hangingPunct="0"/>
              <a:r>
                <a:rPr lang="zh-CN" altLang="en-US" sz="12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编译打包</a:t>
              </a:r>
            </a:p>
          </p:txBody>
        </p:sp>
      </p:grpSp>
      <p:sp>
        <p:nvSpPr>
          <p:cNvPr id="67" name="Line 74"/>
          <p:cNvSpPr>
            <a:spLocks noChangeShapeType="1"/>
          </p:cNvSpPr>
          <p:nvPr/>
        </p:nvSpPr>
        <p:spPr bwMode="gray">
          <a:xfrm>
            <a:off x="1506855" y="3473450"/>
            <a:ext cx="635" cy="382270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8" name="Line 75"/>
          <p:cNvSpPr>
            <a:spLocks noChangeShapeType="1"/>
          </p:cNvSpPr>
          <p:nvPr/>
        </p:nvSpPr>
        <p:spPr bwMode="gray">
          <a:xfrm flipH="1">
            <a:off x="758825" y="3818255"/>
            <a:ext cx="1744980" cy="635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9" name="Text Box 76"/>
          <p:cNvSpPr txBox="1">
            <a:spLocks noChangeArrowheads="1"/>
          </p:cNvSpPr>
          <p:nvPr/>
        </p:nvSpPr>
        <p:spPr bwMode="gray">
          <a:xfrm>
            <a:off x="655955" y="3949700"/>
            <a:ext cx="1985645" cy="3657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1" indent="179705" algn="l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60012"/>
              </a:buClr>
              <a:buSzPct val="80000"/>
              <a:buFont typeface="Wingdings" panose="05000000000000000000" pitchFamily="2" charset="2"/>
              <a:buChar char="l"/>
              <a:tabLst>
                <a:tab pos="541020" algn="l"/>
              </a:tabLst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新建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summer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工程</a:t>
            </a:r>
          </a:p>
        </p:txBody>
      </p:sp>
      <p:sp>
        <p:nvSpPr>
          <p:cNvPr id="70" name="Line 74"/>
          <p:cNvSpPr>
            <a:spLocks noChangeShapeType="1"/>
          </p:cNvSpPr>
          <p:nvPr/>
        </p:nvSpPr>
        <p:spPr bwMode="gray">
          <a:xfrm>
            <a:off x="2857500" y="1967230"/>
            <a:ext cx="635" cy="382270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1" name="Line 75"/>
          <p:cNvSpPr>
            <a:spLocks noChangeShapeType="1"/>
          </p:cNvSpPr>
          <p:nvPr/>
        </p:nvSpPr>
        <p:spPr bwMode="gray">
          <a:xfrm flipH="1">
            <a:off x="2072005" y="1945005"/>
            <a:ext cx="1744980" cy="635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2" name="Text Box 76"/>
          <p:cNvSpPr txBox="1">
            <a:spLocks noChangeArrowheads="1"/>
          </p:cNvSpPr>
          <p:nvPr/>
        </p:nvSpPr>
        <p:spPr bwMode="gray">
          <a:xfrm>
            <a:off x="2000250" y="1021080"/>
            <a:ext cx="1985645" cy="9144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1" indent="179705" algn="l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60012"/>
              </a:buClr>
              <a:buSzPct val="80000"/>
              <a:buFont typeface="Wingdings" panose="05000000000000000000" pitchFamily="2" charset="2"/>
              <a:buChar char="l"/>
              <a:tabLst>
                <a:tab pos="541020" algn="l"/>
              </a:tabLst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JS</a:t>
            </a:r>
          </a:p>
          <a:p>
            <a:pPr marL="0" marR="0" lvl="1" indent="179705" algn="l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60012"/>
              </a:buClr>
              <a:buSzPct val="80000"/>
              <a:buFont typeface="Wingdings" panose="05000000000000000000" pitchFamily="2" charset="2"/>
              <a:buChar char="l"/>
              <a:tabLst>
                <a:tab pos="541020" algn="l"/>
              </a:tabLst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CSS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1" indent="179705" algn="l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60012"/>
              </a:buClr>
              <a:buSzPct val="80000"/>
              <a:buFont typeface="Wingdings" panose="05000000000000000000" pitchFamily="2" charset="2"/>
              <a:buChar char="l"/>
              <a:tabLst>
                <a:tab pos="541020" algn="l"/>
              </a:tabLst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HTML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3" name="Line 74"/>
          <p:cNvSpPr>
            <a:spLocks noChangeShapeType="1"/>
          </p:cNvSpPr>
          <p:nvPr/>
        </p:nvSpPr>
        <p:spPr bwMode="gray">
          <a:xfrm>
            <a:off x="4351655" y="3473450"/>
            <a:ext cx="635" cy="382270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4" name="Line 75"/>
          <p:cNvSpPr>
            <a:spLocks noChangeShapeType="1"/>
          </p:cNvSpPr>
          <p:nvPr/>
        </p:nvSpPr>
        <p:spPr bwMode="gray">
          <a:xfrm flipH="1">
            <a:off x="3603625" y="3818255"/>
            <a:ext cx="1744980" cy="635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0423" name="Text Box 76"/>
          <p:cNvSpPr txBox="1"/>
          <p:nvPr/>
        </p:nvSpPr>
        <p:spPr>
          <a:xfrm>
            <a:off x="3500755" y="3949700"/>
            <a:ext cx="2250440" cy="3657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lvl="1" indent="179705" defTabSz="0" eaLnBrk="0" hangingPunct="0">
              <a:lnSpc>
                <a:spcPct val="150000"/>
              </a:lnSpc>
              <a:buClr>
                <a:srgbClr val="E60012"/>
              </a:buClr>
              <a:buSzPct val="80000"/>
              <a:buFont typeface="Wingdings" panose="05000000000000000000" pitchFamily="2" charset="2"/>
              <a:buChar char="l"/>
              <a:tabLst>
                <a:tab pos="541655" algn="l"/>
              </a:tabLs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后端服务器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 rot="15064861">
            <a:off x="3429000" y="3571875"/>
            <a:ext cx="26416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effectLst/>
                <a:latin typeface="Dotum" panose="020B0600000101010101" pitchFamily="34" charset="-127"/>
                <a:ea typeface="Dotum" panose="020B0600000101010101" pitchFamily="34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Dotum" panose="020B0600000101010101" pitchFamily="34" charset="-127"/>
              <a:ea typeface="Dotum" panose="020B0600000101010101" pitchFamily="34" charset="-127"/>
              <a:cs typeface="+mn-cs"/>
            </a:endParaRPr>
          </a:p>
        </p:txBody>
      </p:sp>
      <p:sp>
        <p:nvSpPr>
          <p:cNvPr id="113" name="任意多边形 112"/>
          <p:cNvSpPr/>
          <p:nvPr/>
        </p:nvSpPr>
        <p:spPr>
          <a:xfrm>
            <a:off x="2990850" y="3425825"/>
            <a:ext cx="3156585" cy="574675"/>
          </a:xfrm>
          <a:custGeom>
            <a:avLst/>
            <a:gdLst>
              <a:gd name="connsiteX0" fmla="*/ 2705100 w 2705100"/>
              <a:gd name="connsiteY0" fmla="*/ 0 h 581025"/>
              <a:gd name="connsiteX1" fmla="*/ 1333500 w 2705100"/>
              <a:gd name="connsiteY1" fmla="*/ 581025 h 581025"/>
              <a:gd name="connsiteX2" fmla="*/ 0 w 2705100"/>
              <a:gd name="connsiteY2" fmla="*/ 0 h 58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5100" h="581025">
                <a:moveTo>
                  <a:pt x="2705100" y="0"/>
                </a:moveTo>
                <a:cubicBezTo>
                  <a:pt x="2244725" y="290512"/>
                  <a:pt x="1784350" y="581025"/>
                  <a:pt x="1333500" y="581025"/>
                </a:cubicBezTo>
                <a:cubicBezTo>
                  <a:pt x="882650" y="581025"/>
                  <a:pt x="227013" y="112713"/>
                  <a:pt x="0" y="0"/>
                </a:cubicBezTo>
              </a:path>
            </a:pathLst>
          </a:custGeom>
          <a:ln w="57150"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4" name="Line 74"/>
          <p:cNvSpPr>
            <a:spLocks noChangeShapeType="1"/>
          </p:cNvSpPr>
          <p:nvPr/>
        </p:nvSpPr>
        <p:spPr bwMode="gray">
          <a:xfrm>
            <a:off x="5727700" y="1946275"/>
            <a:ext cx="635" cy="382270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5" name="Line 75"/>
          <p:cNvSpPr>
            <a:spLocks noChangeShapeType="1"/>
          </p:cNvSpPr>
          <p:nvPr/>
        </p:nvSpPr>
        <p:spPr bwMode="gray">
          <a:xfrm flipH="1">
            <a:off x="4942205" y="1924050"/>
            <a:ext cx="1744980" cy="635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6" name="Text Box 76"/>
          <p:cNvSpPr txBox="1">
            <a:spLocks noChangeArrowheads="1"/>
          </p:cNvSpPr>
          <p:nvPr/>
        </p:nvSpPr>
        <p:spPr bwMode="gray">
          <a:xfrm>
            <a:off x="4870450" y="1000125"/>
            <a:ext cx="2486025" cy="9144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1" indent="179705" algn="l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60012"/>
              </a:buClr>
              <a:buSzPct val="80000"/>
              <a:buFontTx/>
              <a:buNone/>
              <a:tabLst>
                <a:tab pos="541020" algn="l"/>
              </a:tabLst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1" indent="179705" algn="l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60012"/>
              </a:buClr>
              <a:buSzPct val="80000"/>
              <a:buFontTx/>
              <a:buNone/>
              <a:tabLst>
                <a:tab pos="541020" algn="l"/>
              </a:tabLst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1" indent="179705" algn="l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60012"/>
              </a:buClr>
              <a:buSzPct val="80000"/>
              <a:buFont typeface="Wingdings" panose="05000000000000000000" pitchFamily="2" charset="2"/>
              <a:buChar char="l"/>
              <a:tabLst>
                <a:tab pos="541020" algn="l"/>
              </a:tabLst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联调、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调试、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Java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调试</a:t>
            </a:r>
          </a:p>
        </p:txBody>
      </p:sp>
      <p:sp>
        <p:nvSpPr>
          <p:cNvPr id="117" name="Line 74"/>
          <p:cNvSpPr>
            <a:spLocks noChangeShapeType="1"/>
          </p:cNvSpPr>
          <p:nvPr/>
        </p:nvSpPr>
        <p:spPr bwMode="gray">
          <a:xfrm>
            <a:off x="7150100" y="3473450"/>
            <a:ext cx="635" cy="382270"/>
          </a:xfrm>
          <a:prstGeom prst="line">
            <a:avLst/>
          </a:prstGeom>
          <a:noFill/>
          <a:ln w="19050">
            <a:solidFill>
              <a:schemeClr val="bg1">
                <a:lumMod val="85000"/>
              </a:schemeClr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Line 75"/>
          <p:cNvSpPr>
            <a:spLocks noChangeShapeType="1"/>
          </p:cNvSpPr>
          <p:nvPr/>
        </p:nvSpPr>
        <p:spPr bwMode="gray">
          <a:xfrm flipH="1">
            <a:off x="6402705" y="3818255"/>
            <a:ext cx="1744980" cy="635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9" name="Text Box 76"/>
          <p:cNvSpPr txBox="1">
            <a:spLocks noChangeArrowheads="1"/>
          </p:cNvSpPr>
          <p:nvPr/>
        </p:nvSpPr>
        <p:spPr bwMode="gray">
          <a:xfrm>
            <a:off x="6299200" y="3949700"/>
            <a:ext cx="1985645" cy="3657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1" indent="179705" algn="l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60012"/>
              </a:buClr>
              <a:buSzPct val="80000"/>
              <a:buFont typeface="Wingdings" panose="05000000000000000000" pitchFamily="2" charset="2"/>
              <a:buChar char="l"/>
              <a:tabLst>
                <a:tab pos="541020" algn="l"/>
              </a:tabLst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编译、打包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标题 1"/>
          <p:cNvSpPr>
            <a:spLocks noGrp="1"/>
          </p:cNvSpPr>
          <p:nvPr/>
        </p:nvSpPr>
        <p:spPr>
          <a:xfrm>
            <a:off x="304800" y="114300"/>
            <a:ext cx="7664450" cy="351790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Hybrid-HTML5</a:t>
            </a:r>
            <a:r>
              <a:rPr lang="zh-CN" altLang="en-US" sz="24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开发平台的全景图</a:t>
            </a:r>
          </a:p>
        </p:txBody>
      </p:sp>
      <p:grpSp>
        <p:nvGrpSpPr>
          <p:cNvPr id="2" name="组合 38"/>
          <p:cNvGrpSpPr/>
          <p:nvPr/>
        </p:nvGrpSpPr>
        <p:grpSpPr>
          <a:xfrm>
            <a:off x="347980" y="1428750"/>
            <a:ext cx="5972175" cy="3147060"/>
            <a:chOff x="347634" y="1357304"/>
            <a:chExt cx="7581952" cy="2786082"/>
          </a:xfrm>
        </p:grpSpPr>
        <p:sp>
          <p:nvSpPr>
            <p:cNvPr id="18" name="Rectangle 16"/>
            <p:cNvSpPr/>
            <p:nvPr/>
          </p:nvSpPr>
          <p:spPr bwMode="auto">
            <a:xfrm>
              <a:off x="347634" y="1357304"/>
              <a:ext cx="7581952" cy="278608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Rectangle 16"/>
            <p:cNvSpPr/>
            <p:nvPr/>
          </p:nvSpPr>
          <p:spPr bwMode="auto">
            <a:xfrm>
              <a:off x="418689" y="3225527"/>
              <a:ext cx="7237127" cy="481373"/>
            </a:xfrm>
            <a:prstGeom prst="rect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Rectangle 16"/>
            <p:cNvSpPr/>
            <p:nvPr/>
          </p:nvSpPr>
          <p:spPr bwMode="auto">
            <a:xfrm>
              <a:off x="458395" y="2015129"/>
              <a:ext cx="7237128" cy="687234"/>
            </a:xfrm>
            <a:prstGeom prst="rect">
              <a:avLst/>
            </a:prstGeom>
            <a:ln w="12700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iuap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Mobile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Hybrid-HTML5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Platform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Rectangle 19"/>
            <p:cNvSpPr/>
            <p:nvPr/>
          </p:nvSpPr>
          <p:spPr bwMode="auto">
            <a:xfrm>
              <a:off x="594236" y="2159076"/>
              <a:ext cx="1333320" cy="34206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HTML 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Controls</a:t>
              </a:r>
            </a:p>
          </p:txBody>
        </p:sp>
        <p:sp>
          <p:nvSpPr>
            <p:cNvPr id="22" name="Rectangle 20"/>
            <p:cNvSpPr/>
            <p:nvPr/>
          </p:nvSpPr>
          <p:spPr bwMode="auto">
            <a:xfrm>
              <a:off x="447946" y="2775110"/>
              <a:ext cx="7258026" cy="34361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JavaScript F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ramework</a:t>
              </a:r>
            </a:p>
          </p:txBody>
        </p:sp>
        <p:sp>
          <p:nvSpPr>
            <p:cNvPr id="23" name="Rectangle 21"/>
            <p:cNvSpPr/>
            <p:nvPr/>
          </p:nvSpPr>
          <p:spPr bwMode="auto">
            <a:xfrm>
              <a:off x="2069665" y="2154434"/>
              <a:ext cx="1285253" cy="34206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Combined Control</a:t>
              </a:r>
            </a:p>
          </p:txBody>
        </p:sp>
        <p:sp>
          <p:nvSpPr>
            <p:cNvPr id="24" name="Rectangle 22"/>
            <p:cNvSpPr/>
            <p:nvPr/>
          </p:nvSpPr>
          <p:spPr bwMode="auto">
            <a:xfrm>
              <a:off x="5490738" y="3279701"/>
              <a:ext cx="1786817" cy="34206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Net Service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Rectangle 25"/>
            <p:cNvSpPr/>
            <p:nvPr/>
          </p:nvSpPr>
          <p:spPr bwMode="auto">
            <a:xfrm>
              <a:off x="3499118" y="2154434"/>
              <a:ext cx="1356308" cy="34206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Business Component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Rectangle 19"/>
            <p:cNvSpPr/>
            <p:nvPr/>
          </p:nvSpPr>
          <p:spPr bwMode="auto">
            <a:xfrm>
              <a:off x="6426988" y="2154434"/>
              <a:ext cx="1136875" cy="342068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HTML Template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Rectangle 20"/>
            <p:cNvSpPr/>
            <p:nvPr/>
          </p:nvSpPr>
          <p:spPr bwMode="auto">
            <a:xfrm>
              <a:off x="3133395" y="3279701"/>
              <a:ext cx="1786817" cy="34206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Native Service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Rectangle 25"/>
            <p:cNvSpPr/>
            <p:nvPr/>
          </p:nvSpPr>
          <p:spPr bwMode="auto">
            <a:xfrm>
              <a:off x="847106" y="3279701"/>
              <a:ext cx="1715762" cy="34206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Device Access</a:t>
              </a:r>
            </a:p>
          </p:txBody>
        </p:sp>
        <p:sp>
          <p:nvSpPr>
            <p:cNvPr id="29" name="Rectangle 19"/>
            <p:cNvSpPr/>
            <p:nvPr/>
          </p:nvSpPr>
          <p:spPr bwMode="auto">
            <a:xfrm>
              <a:off x="496012" y="1510539"/>
              <a:ext cx="936250" cy="3436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Cordova</a:t>
              </a:r>
            </a:p>
          </p:txBody>
        </p:sp>
        <p:sp>
          <p:nvSpPr>
            <p:cNvPr id="30" name="Rectangle 19"/>
            <p:cNvSpPr/>
            <p:nvPr/>
          </p:nvSpPr>
          <p:spPr bwMode="auto">
            <a:xfrm>
              <a:off x="1576462" y="1510539"/>
              <a:ext cx="863105" cy="3436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Jquery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Mobile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Rectangle 19"/>
            <p:cNvSpPr/>
            <p:nvPr/>
          </p:nvSpPr>
          <p:spPr bwMode="auto">
            <a:xfrm>
              <a:off x="2583766" y="1510539"/>
              <a:ext cx="863105" cy="3436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Sencha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Touch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Rectangle 19"/>
            <p:cNvSpPr/>
            <p:nvPr/>
          </p:nvSpPr>
          <p:spPr bwMode="auto">
            <a:xfrm>
              <a:off x="3591071" y="1510539"/>
              <a:ext cx="1439901" cy="3436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Ionic</a:t>
              </a: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/Angular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Rectangle 19"/>
            <p:cNvSpPr/>
            <p:nvPr/>
          </p:nvSpPr>
          <p:spPr bwMode="auto">
            <a:xfrm>
              <a:off x="5175172" y="1510539"/>
              <a:ext cx="1203750" cy="3436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Framework</a:t>
              </a: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7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Rectangle 22"/>
            <p:cNvSpPr/>
            <p:nvPr/>
          </p:nvSpPr>
          <p:spPr bwMode="auto">
            <a:xfrm>
              <a:off x="6531480" y="1513635"/>
              <a:ext cx="994765" cy="343617"/>
            </a:xfrm>
            <a:prstGeom prst="rect">
              <a:avLst/>
            </a:prstGeom>
            <a:ln w="127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……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Rectangle 19"/>
            <p:cNvSpPr/>
            <p:nvPr/>
          </p:nvSpPr>
          <p:spPr bwMode="auto">
            <a:xfrm>
              <a:off x="4997535" y="2154434"/>
              <a:ext cx="1287344" cy="3420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CSS Lib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62837" name="TextBox 35"/>
          <p:cNvSpPr txBox="1"/>
          <p:nvPr/>
        </p:nvSpPr>
        <p:spPr>
          <a:xfrm>
            <a:off x="357505" y="714375"/>
            <a:ext cx="5196840" cy="3657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eaLnBrk="1" hangingPunct="1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开发平台为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Hybrid-HTML5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从开发角度提供的支撑</a:t>
            </a:r>
          </a:p>
        </p:txBody>
      </p:sp>
      <p:sp>
        <p:nvSpPr>
          <p:cNvPr id="37" name="左箭头 36"/>
          <p:cNvSpPr/>
          <p:nvPr/>
        </p:nvSpPr>
        <p:spPr>
          <a:xfrm>
            <a:off x="6104255" y="3671570"/>
            <a:ext cx="592455" cy="278765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35750" y="3620770"/>
            <a:ext cx="2371090" cy="3657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eaLnBrk="1" hangingPunct="1"/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平台封装的原生服务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72505" y="3286125"/>
            <a:ext cx="431165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①</a:t>
            </a:r>
          </a:p>
        </p:txBody>
      </p:sp>
      <p:sp>
        <p:nvSpPr>
          <p:cNvPr id="41" name="左箭头 40"/>
          <p:cNvSpPr/>
          <p:nvPr/>
        </p:nvSpPr>
        <p:spPr>
          <a:xfrm>
            <a:off x="6104255" y="3084830"/>
            <a:ext cx="592455" cy="278765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35750" y="3030220"/>
            <a:ext cx="2371090" cy="3657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eaLnBrk="1" hangingPunct="1"/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平台封装的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JS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接口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072505" y="2643505"/>
            <a:ext cx="431165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②</a:t>
            </a:r>
          </a:p>
        </p:txBody>
      </p:sp>
      <p:sp>
        <p:nvSpPr>
          <p:cNvPr id="44" name="左箭头 43"/>
          <p:cNvSpPr/>
          <p:nvPr/>
        </p:nvSpPr>
        <p:spPr>
          <a:xfrm>
            <a:off x="6043295" y="2372360"/>
            <a:ext cx="592455" cy="278765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572250" y="2329180"/>
            <a:ext cx="2666365" cy="3657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eaLnBrk="1" hangingPunct="1"/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平台提供的模板、样式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72505" y="2000250"/>
            <a:ext cx="431165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③</a:t>
            </a:r>
          </a:p>
        </p:txBody>
      </p:sp>
      <p:sp>
        <p:nvSpPr>
          <p:cNvPr id="47" name="左箭头 46"/>
          <p:cNvSpPr/>
          <p:nvPr/>
        </p:nvSpPr>
        <p:spPr>
          <a:xfrm>
            <a:off x="6031865" y="1692275"/>
            <a:ext cx="592455" cy="278765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572250" y="1605280"/>
            <a:ext cx="2371090" cy="3657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eaLnBrk="1" hangingPunct="1"/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开源框架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072505" y="1285875"/>
            <a:ext cx="431165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8" grpId="0"/>
      <p:bldP spid="40" grpId="0"/>
      <p:bldP spid="41" grpId="0" bldLvl="0" animBg="1"/>
      <p:bldP spid="42" grpId="0"/>
      <p:bldP spid="43" grpId="0"/>
      <p:bldP spid="44" grpId="0" bldLvl="0" animBg="1"/>
      <p:bldP spid="45" grpId="0"/>
      <p:bldP spid="46" grpId="0"/>
      <p:bldP spid="47" grpId="0" bldLvl="0" animBg="1"/>
      <p:bldP spid="48" grpId="0"/>
      <p:bldP spid="4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8791" y="891902"/>
            <a:ext cx="88942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/>
              <a:t>H5</a:t>
            </a:r>
            <a:r>
              <a:rPr lang="zh-CN" altLang="en-US" b="1" dirty="0"/>
              <a:t>展现、原生做交互</a:t>
            </a:r>
            <a:r>
              <a:rPr lang="zh-CN" altLang="en-US" dirty="0"/>
              <a:t>：</a:t>
            </a:r>
            <a:endParaRPr lang="en-US" altLang="zh-CN" dirty="0"/>
          </a:p>
          <a:p>
            <a:pPr lvl="0"/>
            <a:r>
              <a:rPr lang="en-US" altLang="zh-CN" dirty="0"/>
              <a:t>	</a:t>
            </a:r>
            <a:r>
              <a:rPr lang="zh-CN" altLang="en-US" dirty="0"/>
              <a:t>充分利用</a:t>
            </a:r>
            <a:r>
              <a:rPr lang="en-US" altLang="zh-CN" dirty="0"/>
              <a:t>H5</a:t>
            </a:r>
            <a:r>
              <a:rPr lang="zh-CN" altLang="en-US" dirty="0"/>
              <a:t>优势做界面展现，平台对交互的动作原生化，使得</a:t>
            </a:r>
            <a:r>
              <a:rPr lang="en-US" altLang="zh-CN" dirty="0"/>
              <a:t>H5</a:t>
            </a:r>
            <a:r>
              <a:rPr lang="zh-CN" altLang="en-US" dirty="0"/>
              <a:t>做的应用，更接近原生开发的特性。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多窗口机制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避免了</a:t>
            </a:r>
            <a:r>
              <a:rPr lang="en-US" altLang="zh-CN" dirty="0"/>
              <a:t>HTML5</a:t>
            </a:r>
            <a:r>
              <a:rPr lang="zh-CN" altLang="en-US" dirty="0"/>
              <a:t>中单页应用（</a:t>
            </a:r>
            <a:r>
              <a:rPr lang="en-US" altLang="zh-CN" dirty="0"/>
              <a:t>SPA</a:t>
            </a:r>
            <a:r>
              <a:rPr lang="zh-CN" altLang="en-US" dirty="0"/>
              <a:t>）的缺陷，又保留了交互的流畅性。在开发层面，开发人员可以自由的控制窗口的打开、关闭、回调等。</a:t>
            </a:r>
            <a:endParaRPr lang="en-US" altLang="zh-CN" dirty="0"/>
          </a:p>
          <a:p>
            <a:r>
              <a:rPr lang="zh-CN" altLang="en-US" dirty="0"/>
              <a:t>多窗口机制从客观上对复杂页面逻辑提供了代码分离机制，业务逻辑（</a:t>
            </a:r>
            <a:r>
              <a:rPr lang="en-US" altLang="zh-CN" dirty="0"/>
              <a:t>JavaScript</a:t>
            </a:r>
            <a:r>
              <a:rPr lang="zh-CN" altLang="en-US" dirty="0"/>
              <a:t>），将一个复杂的业务场景分离成几个独立模块（</a:t>
            </a:r>
            <a:r>
              <a:rPr lang="en-US" altLang="zh-CN" dirty="0"/>
              <a:t>Frame</a:t>
            </a:r>
            <a:r>
              <a:rPr lang="zh-CN" altLang="en-US" dirty="0"/>
              <a:t>），每个模块都有自己的视图（</a:t>
            </a:r>
            <a:r>
              <a:rPr lang="en-US" altLang="zh-CN" dirty="0"/>
              <a:t>HTML</a:t>
            </a:r>
            <a:r>
              <a:rPr lang="zh-CN" altLang="en-US" dirty="0"/>
              <a:t>）、也有自己的数据和存储空间，各</a:t>
            </a:r>
            <a:r>
              <a:rPr lang="en-US" altLang="zh-CN" dirty="0"/>
              <a:t>Frame</a:t>
            </a:r>
            <a:r>
              <a:rPr lang="zh-CN" altLang="en-US" dirty="0"/>
              <a:t>之间还可以相互通信，充分体现了代码隔离原则、职责单一原则，同时便于后期的维护和升级。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概念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标题 1"/>
          <p:cNvSpPr>
            <a:spLocks noGrp="1"/>
          </p:cNvSpPr>
          <p:nvPr/>
        </p:nvSpPr>
        <p:spPr>
          <a:xfrm>
            <a:off x="304800" y="114300"/>
            <a:ext cx="8265795" cy="373380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APP</a:t>
            </a:r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开发常见场景模式</a:t>
            </a:r>
          </a:p>
        </p:txBody>
      </p:sp>
      <p:pic>
        <p:nvPicPr>
          <p:cNvPr id="149506" name="图片 16" descr="Screenshot_2016-07-21-11-49-46_com.yonyou.wzj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05" y="963930"/>
            <a:ext cx="2804160" cy="37407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 descr="Screenshot_2016-07-21-11-49-53_com.yonyou.wzj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755" y="1125855"/>
            <a:ext cx="2809240" cy="37471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 descr="Screenshot_2016-07-21-11-50-05_com.yonyou.wzjc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911225"/>
            <a:ext cx="2872105" cy="38284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 descr="Screenshot_2016-07-21-11-50-24_com.yonyou.wzjc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380" y="1071880"/>
            <a:ext cx="2764790" cy="36880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标题 1"/>
          <p:cNvSpPr>
            <a:spLocks noGrp="1"/>
          </p:cNvSpPr>
          <p:nvPr/>
        </p:nvSpPr>
        <p:spPr>
          <a:xfrm>
            <a:off x="600710" y="252095"/>
            <a:ext cx="7391400" cy="319088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APP</a:t>
            </a:r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开发常见开发方式</a:t>
            </a:r>
          </a:p>
        </p:txBody>
      </p:sp>
      <p:pic>
        <p:nvPicPr>
          <p:cNvPr id="151554" name="图片 16" descr="Screenshot_2016-07-21-11-49-46_com.yonyou.wzj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35" y="1101408"/>
            <a:ext cx="2286000" cy="3049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155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785" y="1101408"/>
            <a:ext cx="2290763" cy="3054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785" y="1380808"/>
            <a:ext cx="2286000" cy="2517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1557" name="右箭头 18"/>
          <p:cNvSpPr/>
          <p:nvPr/>
        </p:nvSpPr>
        <p:spPr>
          <a:xfrm>
            <a:off x="3224848" y="2334895"/>
            <a:ext cx="428625" cy="320675"/>
          </a:xfrm>
          <a:prstGeom prst="rightArrow">
            <a:avLst>
              <a:gd name="adj1" fmla="val 50000"/>
              <a:gd name="adj2" fmla="val 5011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indent="0" eaLnBrk="1" hangingPunct="1">
              <a:buFont typeface="Arial" panose="020B0604020202020204" pitchFamily="34" charset="0"/>
              <a:buNone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3867785" y="1407795"/>
            <a:ext cx="2286000" cy="2516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3978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4610" y="3889058"/>
            <a:ext cx="2289175" cy="2492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83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458788" y="1348105"/>
            <a:ext cx="8501063" cy="36433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2578" name="标题 1"/>
          <p:cNvSpPr>
            <a:spLocks noGrp="1"/>
          </p:cNvSpPr>
          <p:nvPr/>
        </p:nvSpPr>
        <p:spPr>
          <a:xfrm>
            <a:off x="463550" y="230505"/>
            <a:ext cx="7391400" cy="319088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常见开发方式</a:t>
            </a:r>
          </a:p>
        </p:txBody>
      </p:sp>
      <p:pic>
        <p:nvPicPr>
          <p:cNvPr id="152579" name="图片 16" descr="Screenshot_2016-07-21-11-49-46_com.yonyou.wzj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63" y="1813243"/>
            <a:ext cx="2000250" cy="2667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863" y="1813243"/>
            <a:ext cx="2000250" cy="2668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863" y="2060893"/>
            <a:ext cx="2000250" cy="2203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右箭头 18"/>
          <p:cNvSpPr/>
          <p:nvPr/>
        </p:nvSpPr>
        <p:spPr>
          <a:xfrm>
            <a:off x="2846388" y="2932430"/>
            <a:ext cx="428625" cy="322263"/>
          </a:xfrm>
          <a:prstGeom prst="rightArrow">
            <a:avLst>
              <a:gd name="adj1" fmla="val 50000"/>
              <a:gd name="adj2" fmla="val 4987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lvl="0" indent="0" eaLnBrk="1" hangingPunct="1">
              <a:buFont typeface="Arial" panose="020B0604020202020204" pitchFamily="34" charset="0"/>
              <a:buNone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050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4863" y="2060893"/>
            <a:ext cx="2000250" cy="2178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2584" name="TextBox 11"/>
          <p:cNvSpPr txBox="1"/>
          <p:nvPr/>
        </p:nvSpPr>
        <p:spPr>
          <a:xfrm>
            <a:off x="658813" y="865505"/>
            <a:ext cx="3562350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eaLnBrk="1" hangingPunct="1"/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通过单页面应用方式（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SPA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）方式</a:t>
            </a:r>
          </a:p>
        </p:txBody>
      </p:sp>
      <p:sp>
        <p:nvSpPr>
          <p:cNvPr id="16" name="矩形标注 15"/>
          <p:cNvSpPr/>
          <p:nvPr/>
        </p:nvSpPr>
        <p:spPr bwMode="auto">
          <a:xfrm>
            <a:off x="8088313" y="865505"/>
            <a:ext cx="928688" cy="300038"/>
          </a:xfrm>
          <a:prstGeom prst="wedgeRectCallout">
            <a:avLst>
              <a:gd name="adj1" fmla="val -64027"/>
              <a:gd name="adj2" fmla="val 4393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html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矩形标注 17"/>
          <p:cNvSpPr/>
          <p:nvPr/>
        </p:nvSpPr>
        <p:spPr bwMode="auto">
          <a:xfrm>
            <a:off x="8159750" y="2956243"/>
            <a:ext cx="857250" cy="298450"/>
          </a:xfrm>
          <a:prstGeom prst="wedgeRectCallout">
            <a:avLst>
              <a:gd name="adj1" fmla="val -62435"/>
              <a:gd name="adj2" fmla="val 2936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62428E-7 L 0.30678 -0.2009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00" y="-10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3099 0.2182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00" y="109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6" grpId="0" build="allAtOnce" animBg="1"/>
      <p:bldP spid="18" grpId="0" build="allAtOnce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399415" y="1294765"/>
            <a:ext cx="9508860" cy="40982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5462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15" y="1777365"/>
            <a:ext cx="2565400" cy="34207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98" y="2077403"/>
            <a:ext cx="2290762" cy="2508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915" y="2074545"/>
            <a:ext cx="2560955" cy="2820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标注 9"/>
          <p:cNvSpPr/>
          <p:nvPr/>
        </p:nvSpPr>
        <p:spPr bwMode="auto">
          <a:xfrm>
            <a:off x="2113598" y="1359853"/>
            <a:ext cx="1000125" cy="298450"/>
          </a:xfrm>
          <a:prstGeom prst="wedgeRectCallout">
            <a:avLst>
              <a:gd name="adj1" fmla="val -19881"/>
              <a:gd name="adj2" fmla="val 7923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window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矩形标注 10"/>
          <p:cNvSpPr/>
          <p:nvPr/>
        </p:nvSpPr>
        <p:spPr bwMode="auto">
          <a:xfrm>
            <a:off x="4471035" y="1563053"/>
            <a:ext cx="1000125" cy="298450"/>
          </a:xfrm>
          <a:prstGeom prst="wedgeRectCallout">
            <a:avLst>
              <a:gd name="adj1" fmla="val 24881"/>
              <a:gd name="adj2" fmla="val 8402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Frame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矩形标注 13"/>
          <p:cNvSpPr/>
          <p:nvPr/>
        </p:nvSpPr>
        <p:spPr bwMode="auto">
          <a:xfrm>
            <a:off x="6471285" y="1563053"/>
            <a:ext cx="1000125" cy="298450"/>
          </a:xfrm>
          <a:prstGeom prst="wedgeRectCallout">
            <a:avLst>
              <a:gd name="adj1" fmla="val 24881"/>
              <a:gd name="adj2" fmla="val 8402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Frame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4632" name="TextBox 14"/>
          <p:cNvSpPr txBox="1"/>
          <p:nvPr/>
        </p:nvSpPr>
        <p:spPr>
          <a:xfrm>
            <a:off x="541973" y="812165"/>
            <a:ext cx="3068637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eaLnBrk="1" hangingPunct="1"/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通过原生容器方式加载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HTML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标题 1"/>
          <p:cNvSpPr txBox="1">
            <a:spLocks noChangeArrowheads="1"/>
          </p:cNvSpPr>
          <p:nvPr/>
        </p:nvSpPr>
        <p:spPr bwMode="auto">
          <a:xfrm>
            <a:off x="499110" y="329565"/>
            <a:ext cx="7391400" cy="41910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4634" name="标题 16"/>
          <p:cNvSpPr>
            <a:spLocks noGrp="1"/>
          </p:cNvSpPr>
          <p:nvPr/>
        </p:nvSpPr>
        <p:spPr>
          <a:xfrm>
            <a:off x="346710" y="177165"/>
            <a:ext cx="7391400" cy="319088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iUAP Mobile</a:t>
            </a:r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实现方式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33333E-6 L 0.28107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L 0.58837 1.85185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 animBg="1"/>
      <p:bldP spid="11" grpId="0" build="allAtOnce" animBg="1"/>
      <p:bldP spid="14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407035" y="1295400"/>
            <a:ext cx="8606790" cy="38239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556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40" y="1776095"/>
            <a:ext cx="2403475" cy="3205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5651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615" y="2098675"/>
            <a:ext cx="2401570" cy="5410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790" y="2098675"/>
            <a:ext cx="2403475" cy="2632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5653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5" y="2082800"/>
            <a:ext cx="2401570" cy="5410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下箭头 15"/>
          <p:cNvSpPr/>
          <p:nvPr/>
        </p:nvSpPr>
        <p:spPr bwMode="auto">
          <a:xfrm>
            <a:off x="7122160" y="4401820"/>
            <a:ext cx="361950" cy="39497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55655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7110" y="4230370"/>
            <a:ext cx="2399665" cy="3860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840" y="2090420"/>
            <a:ext cx="2403475" cy="2632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40" y="2076450"/>
            <a:ext cx="2403475" cy="2632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5658" name="标题 14"/>
          <p:cNvSpPr>
            <a:spLocks noGrp="1"/>
          </p:cNvSpPr>
          <p:nvPr/>
        </p:nvSpPr>
        <p:spPr>
          <a:xfrm>
            <a:off x="283210" y="283845"/>
            <a:ext cx="7483475" cy="334645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Frame</a:t>
            </a:r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介绍</a:t>
            </a:r>
          </a:p>
        </p:txBody>
      </p:sp>
      <p:sp>
        <p:nvSpPr>
          <p:cNvPr id="17" name="右箭头 16"/>
          <p:cNvSpPr/>
          <p:nvPr/>
        </p:nvSpPr>
        <p:spPr bwMode="auto">
          <a:xfrm rot="16200000">
            <a:off x="4533900" y="1792605"/>
            <a:ext cx="394970" cy="36195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48148E-6 L 5.55556E-7 0.09467 " pathEditMode="relative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.09476 L -5.55556E-7 -0.00308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48148E-6 L 5.55556E-7 0.09467 " pathEditMode="relative" ptsTypes="AA">
                                      <p:cBhvr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0.09421 L 3.88889E-6 -0.0004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524 L 0.00052 -0.1030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10309 L 0.00104 -0.00494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362" y="1124092"/>
            <a:ext cx="6595825" cy="398497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8722" name="标题 1"/>
          <p:cNvSpPr>
            <a:spLocks noGrp="1"/>
          </p:cNvSpPr>
          <p:nvPr/>
        </p:nvSpPr>
        <p:spPr>
          <a:xfrm>
            <a:off x="400050" y="230505"/>
            <a:ext cx="7391400" cy="319088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html</a:t>
            </a:r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解析</a:t>
            </a:r>
          </a:p>
        </p:txBody>
      </p:sp>
      <p:sp>
        <p:nvSpPr>
          <p:cNvPr id="158723" name="TextBox 4"/>
          <p:cNvSpPr txBox="1"/>
          <p:nvPr/>
        </p:nvSpPr>
        <p:spPr>
          <a:xfrm>
            <a:off x="381000" y="759143"/>
            <a:ext cx="8715375" cy="646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eaLnBrk="1" hangingPunct="1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新建工程后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index.html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为例</a:t>
            </a:r>
          </a:p>
          <a:p>
            <a:pPr lvl="0" indent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2952750" y="2759393"/>
            <a:ext cx="214313" cy="35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组合 18"/>
          <p:cNvGrpSpPr/>
          <p:nvPr/>
        </p:nvGrpSpPr>
        <p:grpSpPr>
          <a:xfrm>
            <a:off x="4109156" y="3116580"/>
            <a:ext cx="4286250" cy="1549612"/>
            <a:chOff x="4071934" y="2571750"/>
            <a:chExt cx="4143404" cy="1428770"/>
          </a:xfrm>
        </p:grpSpPr>
        <p:sp>
          <p:nvSpPr>
            <p:cNvPr id="11" name="TextBox 10"/>
            <p:cNvSpPr txBox="1"/>
            <p:nvPr/>
          </p:nvSpPr>
          <p:spPr>
            <a:xfrm>
              <a:off x="6624652" y="2662239"/>
              <a:ext cx="1233496" cy="33814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header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部分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4071934" y="2571750"/>
              <a:ext cx="4143404" cy="571508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24652" y="3233747"/>
              <a:ext cx="1233496" cy="31215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content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部分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4071934" y="3214697"/>
              <a:ext cx="4143404" cy="35719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24652" y="3713179"/>
              <a:ext cx="1233496" cy="28734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footer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部分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4071934" y="3590938"/>
              <a:ext cx="4143404" cy="40958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4024313" y="1671956"/>
            <a:ext cx="4929188" cy="15875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39000" y="1259205"/>
            <a:ext cx="1571625" cy="58477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手机</a:t>
            </a:r>
            <a:r>
              <a:rPr lang="zh-CN" altLang="en-US" sz="1600" dirty="0">
                <a:solidFill>
                  <a:srgbClr val="FF0000"/>
                </a:solidFill>
              </a:rPr>
              <a:t>适配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配设置</a:t>
            </a:r>
          </a:p>
        </p:txBody>
      </p:sp>
      <p:sp>
        <p:nvSpPr>
          <p:cNvPr id="19" name="矩形 18"/>
          <p:cNvSpPr/>
          <p:nvPr/>
        </p:nvSpPr>
        <p:spPr>
          <a:xfrm>
            <a:off x="4024313" y="2330768"/>
            <a:ext cx="4929188" cy="44107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7167563" y="2400618"/>
            <a:ext cx="785813" cy="33813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引入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7381875" y="2064068"/>
            <a:ext cx="928688" cy="26987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引入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4024313" y="2045018"/>
            <a:ext cx="4429125" cy="28575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8738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" y="1430428"/>
            <a:ext cx="2025650" cy="3486604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20" grpId="0" bldLvl="0" animBg="1"/>
      <p:bldP spid="20" grpId="1" bldLvl="0" animBg="1"/>
      <p:bldP spid="22" grpId="0" bldLvl="0" animBg="1"/>
      <p:bldP spid="22" grpId="1" bldLvl="0" animBg="1"/>
      <p:bldP spid="19" grpId="0" bldLvl="0" animBg="1"/>
      <p:bldP spid="21" grpId="0" bldLvl="0" animBg="1"/>
      <p:bldP spid="23" grpId="0" bldLvl="0" animBg="1"/>
      <p:bldP spid="23" grpId="1" bldLvl="0" animBg="1"/>
      <p:bldP spid="24" grpId="0" bldLvl="0" animBg="1"/>
      <p:bldP spid="24" grpId="1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标题 1"/>
          <p:cNvSpPr>
            <a:spLocks noGrp="1"/>
          </p:cNvSpPr>
          <p:nvPr/>
        </p:nvSpPr>
        <p:spPr>
          <a:xfrm>
            <a:off x="336550" y="241300"/>
            <a:ext cx="7391400" cy="319088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js</a:t>
            </a:r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解析</a:t>
            </a:r>
          </a:p>
        </p:txBody>
      </p:sp>
      <p:pic>
        <p:nvPicPr>
          <p:cNvPr id="16077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63" y="1189038"/>
            <a:ext cx="6819900" cy="3867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0771" name="TextBox 4"/>
          <p:cNvSpPr txBox="1"/>
          <p:nvPr/>
        </p:nvSpPr>
        <p:spPr>
          <a:xfrm>
            <a:off x="460375" y="769938"/>
            <a:ext cx="8715375" cy="646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index.html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对应的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index.js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为例</a:t>
            </a:r>
          </a:p>
          <a:p>
            <a:pPr lvl="0" indent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0755" y="1114425"/>
            <a:ext cx="6027420" cy="365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ummerready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：固定方法，当页面加载完成后，自动调用</a:t>
            </a:r>
          </a:p>
        </p:txBody>
      </p:sp>
      <p:sp>
        <p:nvSpPr>
          <p:cNvPr id="7" name="矩形 6"/>
          <p:cNvSpPr/>
          <p:nvPr/>
        </p:nvSpPr>
        <p:spPr>
          <a:xfrm>
            <a:off x="889000" y="2555875"/>
            <a:ext cx="5857875" cy="2143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0774" name="TextBox 7"/>
          <p:cNvSpPr txBox="1"/>
          <p:nvPr/>
        </p:nvSpPr>
        <p:spPr>
          <a:xfrm>
            <a:off x="3889375" y="3055938"/>
            <a:ext cx="1236663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eaLnBrk="1" hangingPunct="1"/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打开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frame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3" name="Picture 5" descr="D:\资料\学习\桌面资料\图片\2018-01-18_11-40-50.png2018-01-18_11-40-5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9750" y="1066800"/>
            <a:ext cx="2047240" cy="44170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0658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5" y="1995805"/>
            <a:ext cx="5083175" cy="2559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5715" name="标题 1"/>
          <p:cNvSpPr>
            <a:spLocks noGrp="1"/>
          </p:cNvSpPr>
          <p:nvPr/>
        </p:nvSpPr>
        <p:spPr>
          <a:xfrm>
            <a:off x="304800" y="114300"/>
            <a:ext cx="6516370" cy="252095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Summer</a:t>
            </a:r>
            <a:r>
              <a:rPr lang="zh-CN" altLang="en-US" dirty="0"/>
              <a:t>工程</a:t>
            </a:r>
            <a:r>
              <a:rPr lang="en-US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</a:t>
            </a:r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项目目录</a:t>
            </a:r>
          </a:p>
        </p:txBody>
      </p:sp>
      <p:sp>
        <p:nvSpPr>
          <p:cNvPr id="115716" name="TextBox 7"/>
          <p:cNvSpPr txBox="1"/>
          <p:nvPr/>
        </p:nvSpPr>
        <p:spPr>
          <a:xfrm>
            <a:off x="428625" y="643255"/>
            <a:ext cx="7683500" cy="6400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eaLnBrk="1" hangingPunct="1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从项目目录结构中，查看开发平台为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Hybrid-HTML5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从开发角度提供的支撑</a:t>
            </a:r>
          </a:p>
          <a:p>
            <a:pPr lvl="0" indent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3255" y="1283335"/>
            <a:ext cx="1259840" cy="131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3125" y="1120775"/>
            <a:ext cx="2298065" cy="457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eaLnBrk="1" hangingPunct="1"/>
            <a:r>
              <a:rPr lang="zh-CN" altLang="en-US" sz="12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平台提供的前端框架（样式）</a:t>
            </a:r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 eaLnBrk="1" hangingPunct="1"/>
            <a:r>
              <a:rPr lang="zh-CN" altLang="en-US" sz="12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自己定义的</a:t>
            </a:r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CSS</a:t>
            </a:r>
            <a:r>
              <a:rPr lang="zh-CN" altLang="en-US" sz="12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样式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43125" y="1562100"/>
            <a:ext cx="1109980" cy="2743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eaLnBrk="1" hangingPunct="1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html</a:t>
            </a:r>
            <a:r>
              <a:rPr lang="zh-CN" altLang="en-US" sz="12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开发</a:t>
            </a:r>
          </a:p>
        </p:txBody>
      </p:sp>
      <p:sp>
        <p:nvSpPr>
          <p:cNvPr id="11" name="左箭头 10"/>
          <p:cNvSpPr/>
          <p:nvPr/>
        </p:nvSpPr>
        <p:spPr>
          <a:xfrm>
            <a:off x="1586865" y="1656715"/>
            <a:ext cx="441960" cy="8572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4985" y="1960245"/>
            <a:ext cx="2053590" cy="2893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43760" y="2899410"/>
            <a:ext cx="154559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eaLnBrk="1" hangingPunct="1"/>
            <a:r>
              <a:rPr lang="zh-CN" altLang="en-US" sz="12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平台封装的</a:t>
            </a:r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js\</a:t>
            </a:r>
            <a:r>
              <a:rPr lang="zh-CN" altLang="en-US" sz="12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第三方</a:t>
            </a:r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js\</a:t>
            </a:r>
            <a:r>
              <a:rPr lang="zh-CN" altLang="en-US" sz="12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自己写的</a:t>
            </a:r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js</a:t>
            </a:r>
            <a:endParaRPr lang="zh-CN" altLang="en-US" sz="12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6110" y="4146550"/>
            <a:ext cx="1831340" cy="6311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48610" y="4324350"/>
            <a:ext cx="1711325" cy="2755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eaLnBrk="1" hangingPunct="1"/>
            <a:r>
              <a:rPr lang="zh-CN" altLang="en-US" sz="1200" b="1" dirty="0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之前版本封装的</a:t>
            </a:r>
            <a:r>
              <a:rPr lang="en-US" altLang="zh-CN" sz="1200" b="1" dirty="0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js</a:t>
            </a:r>
            <a:r>
              <a:rPr lang="zh-CN" altLang="en-US" sz="1200" b="1" dirty="0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服务</a:t>
            </a:r>
          </a:p>
        </p:txBody>
      </p:sp>
      <p:sp>
        <p:nvSpPr>
          <p:cNvPr id="16" name="矩形 15"/>
          <p:cNvSpPr/>
          <p:nvPr/>
        </p:nvSpPr>
        <p:spPr>
          <a:xfrm>
            <a:off x="691515" y="2076449"/>
            <a:ext cx="1700530" cy="161925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左箭头 16"/>
          <p:cNvSpPr/>
          <p:nvPr/>
        </p:nvSpPr>
        <p:spPr>
          <a:xfrm>
            <a:off x="2530475" y="4418965"/>
            <a:ext cx="318135" cy="85725"/>
          </a:xfrm>
          <a:prstGeom prst="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99385" y="2019935"/>
            <a:ext cx="1727835" cy="2743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eaLnBrk="1" hangingPunct="1"/>
            <a:r>
              <a:rPr lang="zh-CN" altLang="en-US" sz="12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之前版本封装的</a:t>
            </a:r>
            <a:r>
              <a:rPr lang="en-US" altLang="zh-CN" sz="12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js</a:t>
            </a:r>
            <a:r>
              <a:rPr lang="zh-CN" altLang="en-US" sz="1200" b="1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服务</a:t>
            </a:r>
          </a:p>
        </p:txBody>
      </p:sp>
      <p:sp>
        <p:nvSpPr>
          <p:cNvPr id="19" name="左箭头 18"/>
          <p:cNvSpPr/>
          <p:nvPr/>
        </p:nvSpPr>
        <p:spPr>
          <a:xfrm>
            <a:off x="2457450" y="2113915"/>
            <a:ext cx="254635" cy="85725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91515" y="5127625"/>
            <a:ext cx="1259840" cy="193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43505" y="5128260"/>
            <a:ext cx="2670175" cy="2743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eaLnBrk="1" hangingPunct="1"/>
            <a:r>
              <a:rPr lang="zh-CN" altLang="en-US" sz="12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项目配置文件，如起始页、横竖屏等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9" grpId="0"/>
      <p:bldP spid="9" grpId="1"/>
      <p:bldP spid="10" grpId="0"/>
      <p:bldP spid="10" grpId="1"/>
      <p:bldP spid="11" grpId="0" bldLvl="0" animBg="1"/>
      <p:bldP spid="11" grpId="1" bldLvl="0" animBg="1"/>
      <p:bldP spid="12" grpId="0" bldLvl="0" animBg="1"/>
      <p:bldP spid="12" grpId="1" bldLvl="0" animBg="1"/>
      <p:bldP spid="13" grpId="0"/>
      <p:bldP spid="13" grpId="1"/>
      <p:bldP spid="14" grpId="0" bldLvl="0" animBg="1"/>
      <p:bldP spid="14" grpId="1" bldLvl="0" animBg="1"/>
      <p:bldP spid="15" grpId="0"/>
      <p:bldP spid="15" grpId="1"/>
      <p:bldP spid="16" grpId="0" bldLvl="0" animBg="1"/>
      <p:bldP spid="16" grpId="1" bldLvl="0" animBg="1"/>
      <p:bldP spid="17" grpId="0" bldLvl="0" animBg="1"/>
      <p:bldP spid="17" grpId="1" bldLvl="0" animBg="1"/>
      <p:bldP spid="18" grpId="0"/>
      <p:bldP spid="18" grpId="1"/>
      <p:bldP spid="19" grpId="0" bldLvl="0" animBg="1"/>
      <p:bldP spid="19" grpId="1" bldLvl="0" animBg="1"/>
      <p:bldP spid="20" grpId="0" bldLvl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标题 1"/>
          <p:cNvSpPr>
            <a:spLocks noGrp="1"/>
          </p:cNvSpPr>
          <p:nvPr/>
        </p:nvSpPr>
        <p:spPr>
          <a:xfrm>
            <a:off x="315595" y="155120"/>
            <a:ext cx="8846185" cy="382270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启动</a:t>
            </a:r>
            <a:r>
              <a:rPr lang="en-US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Studio</a:t>
            </a:r>
            <a:endParaRPr lang="zh-CN" altLang="en-US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7069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145" y="3217545"/>
            <a:ext cx="4309110" cy="23120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04" name="Text Box 7"/>
          <p:cNvSpPr txBox="1"/>
          <p:nvPr/>
        </p:nvSpPr>
        <p:spPr>
          <a:xfrm>
            <a:off x="296545" y="682625"/>
            <a:ext cx="3628390" cy="3657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eaLnBrk="1" hangingPunct="1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启动开发工具 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Mobile Studio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70692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195" y="670560"/>
            <a:ext cx="3115310" cy="21551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右箭头 7"/>
          <p:cNvSpPr/>
          <p:nvPr/>
        </p:nvSpPr>
        <p:spPr>
          <a:xfrm>
            <a:off x="5073015" y="2484120"/>
            <a:ext cx="341630" cy="34163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6628130" y="2825750"/>
            <a:ext cx="341630" cy="32004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102" y="1772032"/>
            <a:ext cx="4320000" cy="2267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0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70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extBox 2"/>
          <p:cNvSpPr txBox="1"/>
          <p:nvPr/>
        </p:nvSpPr>
        <p:spPr>
          <a:xfrm>
            <a:off x="3004457" y="2107297"/>
            <a:ext cx="5102313" cy="193899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eaLnBrk="1" hangingPunct="1"/>
            <a:r>
              <a:rPr lang="zh-CN" altLang="en-US" sz="8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逐渐上手</a:t>
            </a:r>
            <a:endParaRPr lang="en-US" altLang="zh-CN" sz="8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/>
            <a:r>
              <a:rPr lang="en-US" altLang="zh-CN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         ---</a:t>
            </a:r>
            <a:r>
              <a:rPr lang="zh-CN" alt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列表案例</a:t>
            </a:r>
            <a:endParaRPr lang="en-US" altLang="zh-CN" sz="4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标题 1"/>
          <p:cNvSpPr>
            <a:spLocks noGrp="1"/>
          </p:cNvSpPr>
          <p:nvPr/>
        </p:nvSpPr>
        <p:spPr>
          <a:xfrm>
            <a:off x="304800" y="114300"/>
            <a:ext cx="7664450" cy="351790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/>
              <a:t>前端开发</a:t>
            </a:r>
            <a:endParaRPr lang="zh-CN" altLang="en-US" sz="2400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026" name="Picture 2" descr="https://timgsa.baidu.com/timg?image&amp;quality=80&amp;size=b9999_10000&amp;sec=1489501349&amp;di=a174fcc2dc12dd35d4472783d0f1d8bb&amp;imgtype=jpg&amp;er=1&amp;src=http%3A%2F%2Fwww.webdevelopmentmachine.com%2Fimages%2Fjscsshtml_rel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970" y="1363496"/>
            <a:ext cx="3437008" cy="321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任意多边形 38"/>
          <p:cNvSpPr/>
          <p:nvPr/>
        </p:nvSpPr>
        <p:spPr>
          <a:xfrm>
            <a:off x="6063617" y="3435924"/>
            <a:ext cx="1080000" cy="1080000"/>
          </a:xfrm>
          <a:custGeom>
            <a:avLst/>
            <a:gdLst>
              <a:gd name="connsiteX0" fmla="*/ 0 w 713767"/>
              <a:gd name="connsiteY0" fmla="*/ 356884 h 713767"/>
              <a:gd name="connsiteX1" fmla="*/ 356884 w 713767"/>
              <a:gd name="connsiteY1" fmla="*/ 0 h 713767"/>
              <a:gd name="connsiteX2" fmla="*/ 713768 w 713767"/>
              <a:gd name="connsiteY2" fmla="*/ 356884 h 713767"/>
              <a:gd name="connsiteX3" fmla="*/ 356884 w 713767"/>
              <a:gd name="connsiteY3" fmla="*/ 713768 h 713767"/>
              <a:gd name="connsiteX4" fmla="*/ 0 w 713767"/>
              <a:gd name="connsiteY4" fmla="*/ 356884 h 7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3767" h="713767">
                <a:moveTo>
                  <a:pt x="0" y="356884"/>
                </a:moveTo>
                <a:cubicBezTo>
                  <a:pt x="0" y="159782"/>
                  <a:pt x="159782" y="0"/>
                  <a:pt x="356884" y="0"/>
                </a:cubicBezTo>
                <a:cubicBezTo>
                  <a:pt x="553986" y="0"/>
                  <a:pt x="713768" y="159782"/>
                  <a:pt x="713768" y="356884"/>
                </a:cubicBezTo>
                <a:cubicBezTo>
                  <a:pt x="713768" y="553986"/>
                  <a:pt x="553986" y="713768"/>
                  <a:pt x="356884" y="713768"/>
                </a:cubicBezTo>
                <a:cubicBezTo>
                  <a:pt x="159782" y="713768"/>
                  <a:pt x="0" y="553986"/>
                  <a:pt x="0" y="356884"/>
                </a:cubicBezTo>
                <a:close/>
              </a:path>
            </a:pathLst>
          </a:custGeom>
          <a:solidFill>
            <a:srgbClr val="F159C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14689" tIns="114689" rIns="114689" bIns="114689" spcCol="1270" anchor="ctr"/>
          <a:lstStyle/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b="1" dirty="0">
                <a:solidFill>
                  <a:srgbClr val="FFFF00"/>
                </a:solidFill>
              </a:rPr>
              <a:t>页面模板</a:t>
            </a:r>
          </a:p>
        </p:txBody>
      </p:sp>
      <p:sp>
        <p:nvSpPr>
          <p:cNvPr id="50" name="任意多边形 49"/>
          <p:cNvSpPr/>
          <p:nvPr/>
        </p:nvSpPr>
        <p:spPr>
          <a:xfrm>
            <a:off x="8281837" y="1575413"/>
            <a:ext cx="1080000" cy="1080000"/>
          </a:xfrm>
          <a:custGeom>
            <a:avLst/>
            <a:gdLst>
              <a:gd name="connsiteX0" fmla="*/ 0 w 713767"/>
              <a:gd name="connsiteY0" fmla="*/ 356884 h 713767"/>
              <a:gd name="connsiteX1" fmla="*/ 356884 w 713767"/>
              <a:gd name="connsiteY1" fmla="*/ 0 h 713767"/>
              <a:gd name="connsiteX2" fmla="*/ 713768 w 713767"/>
              <a:gd name="connsiteY2" fmla="*/ 356884 h 713767"/>
              <a:gd name="connsiteX3" fmla="*/ 356884 w 713767"/>
              <a:gd name="connsiteY3" fmla="*/ 713768 h 713767"/>
              <a:gd name="connsiteX4" fmla="*/ 0 w 713767"/>
              <a:gd name="connsiteY4" fmla="*/ 356884 h 7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3767" h="713767">
                <a:moveTo>
                  <a:pt x="0" y="356884"/>
                </a:moveTo>
                <a:cubicBezTo>
                  <a:pt x="0" y="159782"/>
                  <a:pt x="159782" y="0"/>
                  <a:pt x="356884" y="0"/>
                </a:cubicBezTo>
                <a:cubicBezTo>
                  <a:pt x="553986" y="0"/>
                  <a:pt x="713768" y="159782"/>
                  <a:pt x="713768" y="356884"/>
                </a:cubicBezTo>
                <a:cubicBezTo>
                  <a:pt x="713768" y="553986"/>
                  <a:pt x="553986" y="713768"/>
                  <a:pt x="356884" y="713768"/>
                </a:cubicBezTo>
                <a:cubicBezTo>
                  <a:pt x="159782" y="713768"/>
                  <a:pt x="0" y="553986"/>
                  <a:pt x="0" y="356884"/>
                </a:cubicBez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14689" tIns="114689" rIns="114689" bIns="114689" spcCol="1270" anchor="ctr"/>
          <a:lstStyle/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000" b="1" dirty="0" err="1">
                <a:solidFill>
                  <a:srgbClr val="FF0000"/>
                </a:solidFill>
              </a:rPr>
              <a:t>api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6629143" y="1363496"/>
            <a:ext cx="1080000" cy="1080000"/>
          </a:xfrm>
          <a:custGeom>
            <a:avLst/>
            <a:gdLst>
              <a:gd name="connsiteX0" fmla="*/ 0 w 713767"/>
              <a:gd name="connsiteY0" fmla="*/ 356884 h 713767"/>
              <a:gd name="connsiteX1" fmla="*/ 356884 w 713767"/>
              <a:gd name="connsiteY1" fmla="*/ 0 h 713767"/>
              <a:gd name="connsiteX2" fmla="*/ 713768 w 713767"/>
              <a:gd name="connsiteY2" fmla="*/ 356884 h 713767"/>
              <a:gd name="connsiteX3" fmla="*/ 356884 w 713767"/>
              <a:gd name="connsiteY3" fmla="*/ 713768 h 713767"/>
              <a:gd name="connsiteX4" fmla="*/ 0 w 713767"/>
              <a:gd name="connsiteY4" fmla="*/ 356884 h 7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3767" h="713767">
                <a:moveTo>
                  <a:pt x="0" y="356884"/>
                </a:moveTo>
                <a:cubicBezTo>
                  <a:pt x="0" y="159782"/>
                  <a:pt x="159782" y="0"/>
                  <a:pt x="356884" y="0"/>
                </a:cubicBezTo>
                <a:cubicBezTo>
                  <a:pt x="553986" y="0"/>
                  <a:pt x="713768" y="159782"/>
                  <a:pt x="713768" y="356884"/>
                </a:cubicBezTo>
                <a:cubicBezTo>
                  <a:pt x="713768" y="553986"/>
                  <a:pt x="553986" y="713768"/>
                  <a:pt x="356884" y="713768"/>
                </a:cubicBezTo>
                <a:cubicBezTo>
                  <a:pt x="159782" y="713768"/>
                  <a:pt x="0" y="553986"/>
                  <a:pt x="0" y="35688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14689" tIns="114689" rIns="114689" bIns="114689" spcCol="1270" anchor="ctr"/>
          <a:lstStyle/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000" b="1" dirty="0"/>
              <a:t>UI</a:t>
            </a:r>
            <a:endParaRPr lang="zh-CN" altLang="en-US" sz="2000" b="1" dirty="0"/>
          </a:p>
        </p:txBody>
      </p:sp>
      <p:sp>
        <p:nvSpPr>
          <p:cNvPr id="52" name="任意多边形 51"/>
          <p:cNvSpPr/>
          <p:nvPr/>
        </p:nvSpPr>
        <p:spPr>
          <a:xfrm>
            <a:off x="8673081" y="3495126"/>
            <a:ext cx="1080000" cy="1080000"/>
          </a:xfrm>
          <a:custGeom>
            <a:avLst/>
            <a:gdLst>
              <a:gd name="connsiteX0" fmla="*/ 0 w 713767"/>
              <a:gd name="connsiteY0" fmla="*/ 356884 h 713767"/>
              <a:gd name="connsiteX1" fmla="*/ 356884 w 713767"/>
              <a:gd name="connsiteY1" fmla="*/ 0 h 713767"/>
              <a:gd name="connsiteX2" fmla="*/ 713768 w 713767"/>
              <a:gd name="connsiteY2" fmla="*/ 356884 h 713767"/>
              <a:gd name="connsiteX3" fmla="*/ 356884 w 713767"/>
              <a:gd name="connsiteY3" fmla="*/ 713768 h 713767"/>
              <a:gd name="connsiteX4" fmla="*/ 0 w 713767"/>
              <a:gd name="connsiteY4" fmla="*/ 356884 h 7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3767" h="713767">
                <a:moveTo>
                  <a:pt x="0" y="356884"/>
                </a:moveTo>
                <a:cubicBezTo>
                  <a:pt x="0" y="159782"/>
                  <a:pt x="159782" y="0"/>
                  <a:pt x="356884" y="0"/>
                </a:cubicBezTo>
                <a:cubicBezTo>
                  <a:pt x="553986" y="0"/>
                  <a:pt x="713768" y="159782"/>
                  <a:pt x="713768" y="356884"/>
                </a:cubicBezTo>
                <a:cubicBezTo>
                  <a:pt x="713768" y="553986"/>
                  <a:pt x="553986" y="713768"/>
                  <a:pt x="356884" y="713768"/>
                </a:cubicBezTo>
                <a:cubicBezTo>
                  <a:pt x="159782" y="713768"/>
                  <a:pt x="0" y="553986"/>
                  <a:pt x="0" y="356884"/>
                </a:cubicBez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14689" tIns="114689" rIns="114689" bIns="114689" spcCol="1270" anchor="ctr"/>
          <a:lstStyle/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b="1" dirty="0">
                <a:solidFill>
                  <a:schemeClr val="tx2"/>
                </a:solidFill>
              </a:rPr>
              <a:t>工程模板</a:t>
            </a:r>
          </a:p>
        </p:txBody>
      </p:sp>
      <p:sp>
        <p:nvSpPr>
          <p:cNvPr id="53" name="任意多边形 52"/>
          <p:cNvSpPr/>
          <p:nvPr/>
        </p:nvSpPr>
        <p:spPr>
          <a:xfrm>
            <a:off x="7338362" y="2805269"/>
            <a:ext cx="1080000" cy="1080000"/>
          </a:xfrm>
          <a:custGeom>
            <a:avLst/>
            <a:gdLst>
              <a:gd name="connsiteX0" fmla="*/ 0 w 713767"/>
              <a:gd name="connsiteY0" fmla="*/ 356884 h 713767"/>
              <a:gd name="connsiteX1" fmla="*/ 356884 w 713767"/>
              <a:gd name="connsiteY1" fmla="*/ 0 h 713767"/>
              <a:gd name="connsiteX2" fmla="*/ 713768 w 713767"/>
              <a:gd name="connsiteY2" fmla="*/ 356884 h 713767"/>
              <a:gd name="connsiteX3" fmla="*/ 356884 w 713767"/>
              <a:gd name="connsiteY3" fmla="*/ 713768 h 713767"/>
              <a:gd name="connsiteX4" fmla="*/ 0 w 713767"/>
              <a:gd name="connsiteY4" fmla="*/ 356884 h 7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3767" h="713767">
                <a:moveTo>
                  <a:pt x="0" y="356884"/>
                </a:moveTo>
                <a:cubicBezTo>
                  <a:pt x="0" y="159782"/>
                  <a:pt x="159782" y="0"/>
                  <a:pt x="356884" y="0"/>
                </a:cubicBezTo>
                <a:cubicBezTo>
                  <a:pt x="553986" y="0"/>
                  <a:pt x="713768" y="159782"/>
                  <a:pt x="713768" y="356884"/>
                </a:cubicBezTo>
                <a:cubicBezTo>
                  <a:pt x="713768" y="553986"/>
                  <a:pt x="553986" y="713768"/>
                  <a:pt x="356884" y="713768"/>
                </a:cubicBezTo>
                <a:cubicBezTo>
                  <a:pt x="159782" y="713768"/>
                  <a:pt x="0" y="553986"/>
                  <a:pt x="0" y="356884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14689" tIns="114689" rIns="114689" bIns="114689" spcCol="1270" anchor="ctr"/>
          <a:lstStyle/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000" b="1" dirty="0"/>
              <a:t>demo</a:t>
            </a:r>
            <a:endParaRPr lang="zh-CN" altLang="en-US" sz="2000" b="1" dirty="0"/>
          </a:p>
        </p:txBody>
      </p:sp>
      <p:sp>
        <p:nvSpPr>
          <p:cNvPr id="54" name="任意多边形 53"/>
          <p:cNvSpPr/>
          <p:nvPr/>
        </p:nvSpPr>
        <p:spPr>
          <a:xfrm>
            <a:off x="7338362" y="4352599"/>
            <a:ext cx="1080000" cy="1080000"/>
          </a:xfrm>
          <a:custGeom>
            <a:avLst/>
            <a:gdLst>
              <a:gd name="connsiteX0" fmla="*/ 0 w 713767"/>
              <a:gd name="connsiteY0" fmla="*/ 356884 h 713767"/>
              <a:gd name="connsiteX1" fmla="*/ 356884 w 713767"/>
              <a:gd name="connsiteY1" fmla="*/ 0 h 713767"/>
              <a:gd name="connsiteX2" fmla="*/ 713768 w 713767"/>
              <a:gd name="connsiteY2" fmla="*/ 356884 h 713767"/>
              <a:gd name="connsiteX3" fmla="*/ 356884 w 713767"/>
              <a:gd name="connsiteY3" fmla="*/ 713768 h 713767"/>
              <a:gd name="connsiteX4" fmla="*/ 0 w 713767"/>
              <a:gd name="connsiteY4" fmla="*/ 356884 h 7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3767" h="713767">
                <a:moveTo>
                  <a:pt x="0" y="356884"/>
                </a:moveTo>
                <a:cubicBezTo>
                  <a:pt x="0" y="159782"/>
                  <a:pt x="159782" y="0"/>
                  <a:pt x="356884" y="0"/>
                </a:cubicBezTo>
                <a:cubicBezTo>
                  <a:pt x="553986" y="0"/>
                  <a:pt x="713768" y="159782"/>
                  <a:pt x="713768" y="356884"/>
                </a:cubicBezTo>
                <a:cubicBezTo>
                  <a:pt x="713768" y="553986"/>
                  <a:pt x="553986" y="713768"/>
                  <a:pt x="356884" y="713768"/>
                </a:cubicBezTo>
                <a:cubicBezTo>
                  <a:pt x="159782" y="713768"/>
                  <a:pt x="0" y="553986"/>
                  <a:pt x="0" y="356884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14689" tIns="114689" rIns="114689" bIns="114689" spcCol="1270" anchor="ctr"/>
          <a:lstStyle/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原型项目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304800" y="114300"/>
            <a:ext cx="7664450" cy="351790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/>
              <a:t>平台对前端框架的支持</a:t>
            </a:r>
            <a:endParaRPr lang="zh-CN" altLang="en-US" sz="2400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aphicFrame>
        <p:nvGraphicFramePr>
          <p:cNvPr id="3" name="图示 2"/>
          <p:cNvGraphicFramePr/>
          <p:nvPr/>
        </p:nvGraphicFramePr>
        <p:xfrm>
          <a:off x="627798" y="1132764"/>
          <a:ext cx="4804012" cy="3671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924" y="894570"/>
            <a:ext cx="2257143" cy="45809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5610" y="1346951"/>
            <a:ext cx="2000000" cy="36761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9935" y="5290856"/>
            <a:ext cx="331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https://github.com/iuapmobile</a:t>
            </a:r>
            <a:endParaRPr lang="zh-CN" alt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304800" y="114300"/>
            <a:ext cx="7664450" cy="351790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实战</a:t>
            </a:r>
            <a:r>
              <a:rPr lang="zh-CN" altLang="en-US" sz="2400" dirty="0"/>
              <a:t>之常见列表</a:t>
            </a:r>
            <a:endParaRPr lang="zh-CN" altLang="en-US" sz="2400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67520" y="680320"/>
            <a:ext cx="279779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实战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04800" y="1095818"/>
            <a:ext cx="491987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描述：使用模板快速实现一个列表</a:t>
            </a:r>
            <a:endParaRPr lang="en-US" altLang="zh-CN" sz="2000" dirty="0"/>
          </a:p>
          <a:p>
            <a:r>
              <a:rPr lang="en-US" altLang="zh-CN" sz="2000" dirty="0"/>
              <a:t>2.API</a:t>
            </a:r>
            <a:r>
              <a:rPr lang="zh-CN" altLang="en-US" sz="2000" dirty="0"/>
              <a:t>：</a:t>
            </a:r>
            <a:r>
              <a:rPr lang="en-US" altLang="zh-CN" sz="2000" dirty="0" err="1"/>
              <a:t>openFrame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setRefreshHeaderInfo</a:t>
            </a:r>
            <a:endParaRPr lang="en-US" altLang="zh-CN" sz="2000" dirty="0"/>
          </a:p>
          <a:p>
            <a:r>
              <a:rPr lang="en-US" altLang="zh-CN" sz="2000" dirty="0"/>
              <a:t>              </a:t>
            </a:r>
            <a:r>
              <a:rPr lang="en-US" altLang="zh-CN" sz="2000" dirty="0" err="1"/>
              <a:t>setRefreshFooterInfo</a:t>
            </a:r>
            <a:endParaRPr lang="en-US" altLang="zh-CN" sz="2000" dirty="0"/>
          </a:p>
          <a:p>
            <a:r>
              <a:rPr lang="en-US" altLang="zh-CN" sz="2000" dirty="0"/>
              <a:t>3.</a:t>
            </a:r>
            <a:r>
              <a:rPr lang="zh-CN" altLang="en-US" sz="2000" dirty="0"/>
              <a:t>框架：</a:t>
            </a:r>
            <a:r>
              <a:rPr lang="en-US" altLang="zh-CN" sz="2000" dirty="0"/>
              <a:t>ump</a:t>
            </a:r>
            <a:r>
              <a:rPr lang="zh-CN" altLang="en-US" sz="2000" dirty="0"/>
              <a:t>模板、</a:t>
            </a:r>
            <a:r>
              <a:rPr lang="en-US" altLang="zh-CN" sz="2000" dirty="0"/>
              <a:t>knockout</a:t>
            </a:r>
            <a:r>
              <a:rPr lang="zh-CN" altLang="en-US" sz="2000" dirty="0"/>
              <a:t>框架</a:t>
            </a:r>
            <a:endParaRPr lang="en-US" altLang="zh-CN" sz="2000" dirty="0"/>
          </a:p>
          <a:p>
            <a:r>
              <a:rPr lang="en-US" altLang="zh-CN" sz="2000" dirty="0"/>
              <a:t>4.</a:t>
            </a:r>
            <a:r>
              <a:rPr lang="zh-CN" altLang="en-US" sz="2000" dirty="0"/>
              <a:t>要求：</a:t>
            </a:r>
            <a:endParaRPr lang="en-US" altLang="zh-CN" sz="2000" dirty="0"/>
          </a:p>
          <a:p>
            <a:r>
              <a:rPr lang="en-US" altLang="zh-CN" sz="2000" dirty="0"/>
              <a:t> </a:t>
            </a:r>
            <a:r>
              <a:rPr lang="zh-CN" altLang="en-US" sz="2000" dirty="0"/>
              <a:t>*列表可加载数据</a:t>
            </a:r>
            <a:endParaRPr lang="en-US" altLang="zh-CN" sz="2000" dirty="0"/>
          </a:p>
          <a:p>
            <a:r>
              <a:rPr lang="en-US" altLang="zh-CN" sz="2000" dirty="0"/>
              <a:t> </a:t>
            </a:r>
            <a:r>
              <a:rPr lang="zh-CN" altLang="en-US" sz="2000" dirty="0"/>
              <a:t>*规范</a:t>
            </a:r>
            <a:r>
              <a:rPr lang="en-US" altLang="zh-CN" sz="2000" dirty="0"/>
              <a:t>html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css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js</a:t>
            </a:r>
            <a:r>
              <a:rPr lang="zh-CN" altLang="en-US" sz="2000" dirty="0"/>
              <a:t>的使用</a:t>
            </a:r>
            <a:endParaRPr lang="en-US" altLang="zh-CN" sz="2000" dirty="0"/>
          </a:p>
          <a:p>
            <a:r>
              <a:rPr lang="zh-CN" altLang="en-US" sz="2000" dirty="0"/>
              <a:t> *个性化设置</a:t>
            </a:r>
            <a:r>
              <a:rPr lang="en-US" altLang="zh-CN" sz="2000" dirty="0"/>
              <a:t>APP</a:t>
            </a:r>
            <a:endParaRPr lang="zh-CN" alt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4715" y="1741714"/>
            <a:ext cx="2086957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304800" y="209550"/>
            <a:ext cx="7391400" cy="319088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knockout</a:t>
            </a:r>
            <a:endParaRPr lang="zh-CN" altLang="en-US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73" y="1257919"/>
            <a:ext cx="7019727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标题 1"/>
          <p:cNvSpPr>
            <a:spLocks noGrp="1"/>
          </p:cNvSpPr>
          <p:nvPr/>
        </p:nvSpPr>
        <p:spPr>
          <a:xfrm>
            <a:off x="304800" y="209550"/>
            <a:ext cx="7391400" cy="319088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更改应用名称</a:t>
            </a:r>
          </a:p>
        </p:txBody>
      </p:sp>
      <p:sp>
        <p:nvSpPr>
          <p:cNvPr id="192514" name="TextBox 6"/>
          <p:cNvSpPr txBox="1"/>
          <p:nvPr/>
        </p:nvSpPr>
        <p:spPr>
          <a:xfrm>
            <a:off x="285750" y="809625"/>
            <a:ext cx="8572500" cy="1200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【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工程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】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【config.xml】</a:t>
            </a:r>
          </a:p>
          <a:p>
            <a:pPr lvl="0" indent="0" eaLnBrk="1" hangingPunct="1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注意：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pPr lvl="0" indent="0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   1.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应用名称：指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APP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安装在手机桌面上的名称，工程名称在此不可更改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pPr lvl="0" indent="0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   2.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工程的名称、包名，可以通过保存为项目模板，快速更改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3" y="2170035"/>
            <a:ext cx="7200000" cy="331537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标题 1"/>
          <p:cNvSpPr>
            <a:spLocks noGrp="1"/>
          </p:cNvSpPr>
          <p:nvPr/>
        </p:nvSpPr>
        <p:spPr>
          <a:xfrm>
            <a:off x="294005" y="199390"/>
            <a:ext cx="7391400" cy="319088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更改</a:t>
            </a:r>
            <a:r>
              <a:rPr lang="en-US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APP</a:t>
            </a:r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图标、启动页</a:t>
            </a:r>
          </a:p>
        </p:txBody>
      </p:sp>
      <p:sp>
        <p:nvSpPr>
          <p:cNvPr id="194562" name="TextBox 6"/>
          <p:cNvSpPr txBox="1"/>
          <p:nvPr/>
        </p:nvSpPr>
        <p:spPr>
          <a:xfrm>
            <a:off x="274955" y="799465"/>
            <a:ext cx="8572500" cy="3698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【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工程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】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【css】【themes】【defult】 【app】</a:t>
            </a:r>
          </a:p>
        </p:txBody>
      </p:sp>
      <p:pic>
        <p:nvPicPr>
          <p:cNvPr id="194563" name="Picture 2" descr="C:\Users\Administrator\Desktop\文档图片\截图51.png截图5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0415" y="1271270"/>
            <a:ext cx="2563495" cy="4187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3846830" y="1259840"/>
            <a:ext cx="4572000" cy="8620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android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图标名统一为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app.png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；启动图名统一为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launch.png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，建议提供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xxx.9.png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的图。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直接将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app.png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launch.png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替换即可</a:t>
            </a:r>
          </a:p>
        </p:txBody>
      </p:sp>
      <p:sp>
        <p:nvSpPr>
          <p:cNvPr id="9" name="矩形 8"/>
          <p:cNvSpPr/>
          <p:nvPr/>
        </p:nvSpPr>
        <p:spPr>
          <a:xfrm>
            <a:off x="3846830" y="2299653"/>
            <a:ext cx="4572000" cy="8620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为适配不同屏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幕达到最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佳的显示效果，苹果图标需要按命名以及图片尺寸替换：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iOS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图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标替换相应主题的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icon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图片；启动图需替换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launch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下的图片。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830" y="3339466"/>
            <a:ext cx="5742857" cy="22857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/>
        </p:nvSpPr>
        <p:spPr>
          <a:xfrm>
            <a:off x="304800" y="114300"/>
            <a:ext cx="7664450" cy="344170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App</a:t>
            </a:r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开发</a:t>
            </a:r>
            <a:r>
              <a:rPr lang="en-US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---summer</a:t>
            </a:r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调试</a:t>
            </a:r>
            <a:b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lang="zh-CN" altLang="en-US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04802" name="TextBox 4"/>
          <p:cNvSpPr txBox="1"/>
          <p:nvPr/>
        </p:nvSpPr>
        <p:spPr>
          <a:xfrm>
            <a:off x="250825" y="843280"/>
            <a:ext cx="4895850" cy="16306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eaLnBrk="1" hangingPunct="1"/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JS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调试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：利用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Chrome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浏览器调试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 eaLnBrk="1" hangingPunct="1"/>
            <a:endParaRPr lang="en-US" altLang="zh-CN" sz="11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 eaLnBrk="1" hangingPunct="1"/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Step1: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在项目上右键选择 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[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在浏览器上预览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]</a:t>
            </a:r>
          </a:p>
          <a:p>
            <a:pPr lvl="0" indent="0" eaLnBrk="1" hangingPunct="1"/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Step2: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在打开的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chrome 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选择打开 开发者工具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 eaLnBrk="1" hangingPunct="1"/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Step3: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在调试代码出打上断点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 eaLnBrk="1" hangingPunct="1"/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Step4: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启动运行调试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  <p:pic>
        <p:nvPicPr>
          <p:cNvPr id="204803" name="图片 2" descr="C:\Users\Administrator\Desktop\文档图片\截图54.png截图5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302000" y="2211705"/>
            <a:ext cx="5417185" cy="29102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标题 1"/>
          <p:cNvSpPr>
            <a:spLocks noGrp="1"/>
          </p:cNvSpPr>
          <p:nvPr/>
        </p:nvSpPr>
        <p:spPr>
          <a:xfrm>
            <a:off x="453390" y="177800"/>
            <a:ext cx="7391400" cy="319088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App</a:t>
            </a:r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开发</a:t>
            </a:r>
            <a:r>
              <a:rPr lang="en-US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---summer</a:t>
            </a:r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调试</a:t>
            </a:r>
            <a:b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lang="zh-CN" altLang="en-US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06850" name="矩形 2"/>
          <p:cNvSpPr/>
          <p:nvPr/>
        </p:nvSpPr>
        <p:spPr>
          <a:xfrm>
            <a:off x="651828" y="706438"/>
            <a:ext cx="5797550" cy="9239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eaLnBrk="1" hangingPunct="1"/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JS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调试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Chrome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浏览器调试技巧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 eaLnBrk="1" hangingPunct="1"/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 eaLnBrk="1" hangingPunct="1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可以在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console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中输入 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$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找到你想要参数和数据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06851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965" y="1739900"/>
            <a:ext cx="5992813" cy="3311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标题 1"/>
          <p:cNvSpPr>
            <a:spLocks noGrp="1"/>
          </p:cNvSpPr>
          <p:nvPr/>
        </p:nvSpPr>
        <p:spPr>
          <a:xfrm>
            <a:off x="304800" y="209550"/>
            <a:ext cx="7391400" cy="319088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App</a:t>
            </a:r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开发</a:t>
            </a:r>
            <a:r>
              <a:rPr lang="en-US" altLang="zh-CN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---summer</a:t>
            </a:r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调试</a:t>
            </a:r>
            <a:b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lang="zh-CN" altLang="en-US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0787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138238"/>
            <a:ext cx="4733925" cy="3600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6286500" y="2524125"/>
            <a:ext cx="2714625" cy="9286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https://github.com/iuapmobile/summer/wiki/dev_debug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7876" name="TextBox 5"/>
          <p:cNvSpPr txBox="1"/>
          <p:nvPr/>
        </p:nvSpPr>
        <p:spPr>
          <a:xfrm>
            <a:off x="714375" y="809625"/>
            <a:ext cx="1865313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Chrome  inspect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标题 1"/>
          <p:cNvSpPr>
            <a:spLocks noGrp="1"/>
          </p:cNvSpPr>
          <p:nvPr/>
        </p:nvSpPr>
        <p:spPr>
          <a:xfrm>
            <a:off x="336550" y="220345"/>
            <a:ext cx="7391400" cy="319088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新建项目</a:t>
            </a:r>
          </a:p>
        </p:txBody>
      </p:sp>
      <p:sp>
        <p:nvSpPr>
          <p:cNvPr id="104450" name="TextBox 4"/>
          <p:cNvSpPr txBox="1"/>
          <p:nvPr/>
        </p:nvSpPr>
        <p:spPr>
          <a:xfrm>
            <a:off x="450850" y="908141"/>
            <a:ext cx="378777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eaLnBrk="1" hangingPunct="1"/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Step1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【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】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【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新建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】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【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项目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】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4451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38" y="1479641"/>
            <a:ext cx="7199312" cy="1711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标题 1"/>
          <p:cNvSpPr>
            <a:spLocks noGrp="1"/>
          </p:cNvSpPr>
          <p:nvPr/>
        </p:nvSpPr>
        <p:spPr>
          <a:xfrm>
            <a:off x="297148" y="190183"/>
            <a:ext cx="7768590" cy="343535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新建项目</a:t>
            </a:r>
          </a:p>
        </p:txBody>
      </p:sp>
      <p:sp>
        <p:nvSpPr>
          <p:cNvPr id="106498" name="TextBox 4"/>
          <p:cNvSpPr txBox="1"/>
          <p:nvPr/>
        </p:nvSpPr>
        <p:spPr>
          <a:xfrm>
            <a:off x="565785" y="916305"/>
            <a:ext cx="4955540" cy="3352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eaLnBrk="1" hangingPunct="1"/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Step2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：填写项目名称、默认包名</a:t>
            </a:r>
          </a:p>
        </p:txBody>
      </p:sp>
      <p:sp>
        <p:nvSpPr>
          <p:cNvPr id="8" name="矩形 7"/>
          <p:cNvSpPr/>
          <p:nvPr/>
        </p:nvSpPr>
        <p:spPr>
          <a:xfrm>
            <a:off x="4852035" y="3756025"/>
            <a:ext cx="4670425" cy="1336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A\VR Project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A\VR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开发（待）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DSL Project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Hybrid-Native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开发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Hello Project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demo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工程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Summer project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Hybrid-HTML5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工程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6500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15" y="1470025"/>
            <a:ext cx="3876040" cy="36918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标题 1"/>
          <p:cNvSpPr>
            <a:spLocks noGrp="1"/>
          </p:cNvSpPr>
          <p:nvPr/>
        </p:nvSpPr>
        <p:spPr>
          <a:xfrm>
            <a:off x="304800" y="143328"/>
            <a:ext cx="7933055" cy="365760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新建项目</a:t>
            </a:r>
          </a:p>
        </p:txBody>
      </p:sp>
      <p:sp>
        <p:nvSpPr>
          <p:cNvPr id="108546" name="TextBox 4"/>
          <p:cNvSpPr txBox="1"/>
          <p:nvPr/>
        </p:nvSpPr>
        <p:spPr>
          <a:xfrm>
            <a:off x="285750" y="773430"/>
            <a:ext cx="5060315" cy="3352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eaLnBrk="1" hangingPunct="1"/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Step3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：填写项目名称、默认包名</a:t>
            </a:r>
          </a:p>
        </p:txBody>
      </p:sp>
      <p:sp>
        <p:nvSpPr>
          <p:cNvPr id="8" name="矩形 7"/>
          <p:cNvSpPr/>
          <p:nvPr/>
        </p:nvSpPr>
        <p:spPr>
          <a:xfrm>
            <a:off x="4143375" y="2357755"/>
            <a:ext cx="5064125" cy="3114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项目名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 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项目名称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默认包名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不同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包名不要相同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框架设置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ratchet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框架：目前比较流程的前端框架；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ump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框架：移动平台提供的前端框架，平台基于该框架提供丰富的模板。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开发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者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根据项目需要选择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平台也支持使用其他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开发的前端框架，如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Bootstrap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等，只需要自行在工程中配置即可。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1" y="1713119"/>
            <a:ext cx="3026374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标题 1"/>
          <p:cNvSpPr>
            <a:spLocks noGrp="1"/>
          </p:cNvSpPr>
          <p:nvPr/>
        </p:nvSpPr>
        <p:spPr>
          <a:xfrm>
            <a:off x="295910" y="200660"/>
            <a:ext cx="7391400" cy="319088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新建项目</a:t>
            </a:r>
          </a:p>
        </p:txBody>
      </p:sp>
      <p:sp>
        <p:nvSpPr>
          <p:cNvPr id="110594" name="TextBox 4"/>
          <p:cNvSpPr txBox="1"/>
          <p:nvPr/>
        </p:nvSpPr>
        <p:spPr>
          <a:xfrm>
            <a:off x="276860" y="800735"/>
            <a:ext cx="4714875" cy="3397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eaLnBrk="1" hangingPunct="1"/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Step4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：选择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【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模板类型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】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4848860" y="3108960"/>
            <a:ext cx="428625" cy="214313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48860" y="2316798"/>
            <a:ext cx="357188" cy="17541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eaLnBrk="1" hangingPunct="1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应用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 eaLnBrk="1" hangingPunct="1"/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 eaLnBrk="1" hangingPunct="1"/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 eaLnBrk="1" hangingPunct="1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模板</a:t>
            </a:r>
          </a:p>
        </p:txBody>
      </p:sp>
      <p:pic>
        <p:nvPicPr>
          <p:cNvPr id="110597" name="图片 2" descr="C:\Users\Administrator\Desktop\文档图片\截图22.png截图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4565" y="1205865"/>
            <a:ext cx="3360420" cy="41833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C:\Users\Administrator\Desktop\文档图片\截图23.png截图2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57875" y="1114425"/>
            <a:ext cx="3000375" cy="4289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标题 1"/>
          <p:cNvSpPr>
            <a:spLocks noGrp="1"/>
          </p:cNvSpPr>
          <p:nvPr/>
        </p:nvSpPr>
        <p:spPr>
          <a:xfrm>
            <a:off x="304800" y="218440"/>
            <a:ext cx="7391400" cy="319088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新建项目</a:t>
            </a:r>
          </a:p>
        </p:txBody>
      </p:sp>
      <p:sp>
        <p:nvSpPr>
          <p:cNvPr id="112642" name="TextBox 4"/>
          <p:cNvSpPr txBox="1"/>
          <p:nvPr/>
        </p:nvSpPr>
        <p:spPr>
          <a:xfrm>
            <a:off x="214313" y="818515"/>
            <a:ext cx="4714875" cy="3397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eaLnBrk="1" hangingPunct="1"/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Step5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：选择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【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框架向导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】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43375" y="2961640"/>
            <a:ext cx="5383530" cy="2185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选择需要的框架，会引入到新建的工程中。如果这里不引入，也可新建工程后根据需要引入。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位置：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\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iUAPMobile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\MOB\designer\templates\system\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webtemplates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\frameworks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09510"/>
            <a:ext cx="3671179" cy="41797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UAP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iUAP模板</Template>
  <TotalTime>71</TotalTime>
  <Words>2040</Words>
  <Application>Microsoft Office PowerPoint</Application>
  <PresentationFormat>自定义</PresentationFormat>
  <Paragraphs>335</Paragraphs>
  <Slides>50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3" baseType="lpstr">
      <vt:lpstr>Adobe 宋体 Std L</vt:lpstr>
      <vt:lpstr>Agency FB</vt:lpstr>
      <vt:lpstr>Dotum</vt:lpstr>
      <vt:lpstr>Microsoft YaHei UI</vt:lpstr>
      <vt:lpstr>黑体</vt:lpstr>
      <vt:lpstr>华文隶书</vt:lpstr>
      <vt:lpstr>宋体</vt:lpstr>
      <vt:lpstr>微软雅黑</vt:lpstr>
      <vt:lpstr>Arial</vt:lpstr>
      <vt:lpstr>Calibri</vt:lpstr>
      <vt:lpstr>Cambria</vt:lpstr>
      <vt:lpstr>Wingdings</vt:lpstr>
      <vt:lpstr>iUAP模板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新建项目-开发视图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cc</dc:creator>
  <cp:lastModifiedBy>微软用户</cp:lastModifiedBy>
  <cp:revision>2598</cp:revision>
  <dcterms:created xsi:type="dcterms:W3CDTF">2017-05-09T06:17:00Z</dcterms:created>
  <dcterms:modified xsi:type="dcterms:W3CDTF">2019-03-05T12:09:13Z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